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</p:sldIdLst>
  <p:sldSz cx="30240288" cy="42767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27" userDrawn="1">
          <p15:clr>
            <a:srgbClr val="A4A3A4"/>
          </p15:clr>
        </p15:guide>
        <p15:guide id="2" pos="95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99"/>
    <a:srgbClr val="FFF2CC"/>
    <a:srgbClr val="009999"/>
    <a:srgbClr val="007D7A"/>
    <a:srgbClr val="D2DEEF"/>
    <a:srgbClr val="EAEFF7"/>
    <a:srgbClr val="FFCC00"/>
    <a:srgbClr val="009AD0"/>
    <a:srgbClr val="A9B1BC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Estilo Claro 1 - Destaqu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E25E649-3F16-4E02-A733-19D2CDBF48F0}" styleName="Estilo Médio 3 - Destaqu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Estilo Médio 3 - Destaqu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Estilo Claro 3 - Destaque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Estilo Médio 1 - Destaqu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Estilo Médio 1 - Destaqu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Estilo Claro 2 - Destaqu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B344D84-9AFB-497E-A393-DC336BA19D2E}" styleName="Estilo Médio 3 - Destaqu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Estilo Médio 2 - Destaqu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édio 2 - Destaqu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Sem Estilo, Tabela com Grelh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0" d="100"/>
          <a:sy n="40" d="100"/>
        </p:scale>
        <p:origin x="48" y="-4531"/>
      </p:cViewPr>
      <p:guideLst>
        <p:guide orient="horz" pos="10227"/>
        <p:guide pos="952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8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image" Target="../media/image3.jpg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image" Target="../media/image3.jpg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9717B3-6324-4397-91C9-4BE1EEC59907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A0BC8F94-C1BA-4A21-B13E-522CDF982718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>
        <a:ln>
          <a:solidFill>
            <a:srgbClr val="007D7A"/>
          </a:solidFill>
        </a:ln>
      </dgm:spPr>
      <dgm:t>
        <a:bodyPr/>
        <a:lstStyle/>
        <a:p>
          <a:r>
            <a:rPr lang="pt-PT" sz="2400" b="1" dirty="0"/>
            <a:t>Teste de Solubilidade em Parafina e Etanol</a:t>
          </a:r>
        </a:p>
      </dgm:t>
    </dgm:pt>
    <dgm:pt modelId="{B264FB4E-E298-4098-923F-9F54C20242A0}" type="parTrans" cxnId="{2E675083-2752-482E-916E-73405DB77065}">
      <dgm:prSet/>
      <dgm:spPr/>
      <dgm:t>
        <a:bodyPr/>
        <a:lstStyle/>
        <a:p>
          <a:endParaRPr lang="pt-PT"/>
        </a:p>
      </dgm:t>
    </dgm:pt>
    <dgm:pt modelId="{57F3075E-A82E-4962-A38A-46DE005DEC22}" type="sibTrans" cxnId="{2E675083-2752-482E-916E-73405DB77065}">
      <dgm:prSet>
        <dgm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dgm:style>
      </dgm:prSet>
      <dgm:spPr>
        <a:ln w="57150"/>
      </dgm:spPr>
      <dgm:t>
        <a:bodyPr/>
        <a:lstStyle/>
        <a:p>
          <a:endParaRPr lang="pt-PT"/>
        </a:p>
      </dgm:t>
    </dgm:pt>
    <dgm:pt modelId="{E59BBF90-AB4A-4AD5-8CA1-C188C228448A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>
        <a:ln>
          <a:solidFill>
            <a:srgbClr val="007D7A"/>
          </a:solidFill>
        </a:ln>
      </dgm:spPr>
      <dgm:t>
        <a:bodyPr/>
        <a:lstStyle/>
        <a:p>
          <a:r>
            <a:rPr lang="pt-PT" sz="2800" dirty="0"/>
            <a:t>Fixação</a:t>
          </a:r>
        </a:p>
      </dgm:t>
    </dgm:pt>
    <dgm:pt modelId="{083499F9-2890-409F-B91A-3D8D99825F0D}" type="parTrans" cxnId="{51B2D6E1-385A-4252-B6E4-12AC6D8D73CC}">
      <dgm:prSet/>
      <dgm:spPr/>
      <dgm:t>
        <a:bodyPr/>
        <a:lstStyle/>
        <a:p>
          <a:endParaRPr lang="pt-PT"/>
        </a:p>
      </dgm:t>
    </dgm:pt>
    <dgm:pt modelId="{0A8B383A-020E-448C-B516-F88F77E043A3}" type="sibTrans" cxnId="{51B2D6E1-385A-4252-B6E4-12AC6D8D73CC}">
      <dgm:prSet>
        <dgm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dgm:style>
      </dgm:prSet>
      <dgm:spPr>
        <a:ln w="57150"/>
      </dgm:spPr>
      <dgm:t>
        <a:bodyPr/>
        <a:lstStyle/>
        <a:p>
          <a:endParaRPr lang="pt-PT"/>
        </a:p>
      </dgm:t>
    </dgm:pt>
    <dgm:pt modelId="{F1034870-4EB8-45F6-82A9-7DE4A94CDBB0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>
        <a:ln>
          <a:solidFill>
            <a:srgbClr val="007D7A"/>
          </a:solidFill>
        </a:ln>
      </dgm:spPr>
      <dgm:t>
        <a:bodyPr/>
        <a:lstStyle/>
        <a:p>
          <a:r>
            <a:rPr lang="pt-PT" sz="2400" dirty="0"/>
            <a:t>Processamento (</a:t>
          </a:r>
          <a:r>
            <a:rPr lang="pt-PT" sz="2400" b="1" dirty="0"/>
            <a:t>substituição do xileno por óleo de rícino</a:t>
          </a:r>
          <a:r>
            <a:rPr lang="pt-PT" sz="2400" dirty="0"/>
            <a:t>) </a:t>
          </a:r>
        </a:p>
      </dgm:t>
    </dgm:pt>
    <dgm:pt modelId="{9D749FF2-C6F6-41BC-B6DC-6F25609BAA91}" type="parTrans" cxnId="{E7B8F533-4321-44E7-8B6A-8C186FD25F37}">
      <dgm:prSet/>
      <dgm:spPr/>
      <dgm:t>
        <a:bodyPr/>
        <a:lstStyle/>
        <a:p>
          <a:endParaRPr lang="pt-PT"/>
        </a:p>
      </dgm:t>
    </dgm:pt>
    <dgm:pt modelId="{7420376B-E725-4775-8DF3-D8F3734CDA12}" type="sibTrans" cxnId="{E7B8F533-4321-44E7-8B6A-8C186FD25F37}">
      <dgm:prSet>
        <dgm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dgm:style>
      </dgm:prSet>
      <dgm:spPr>
        <a:ln w="57150"/>
      </dgm:spPr>
      <dgm:t>
        <a:bodyPr/>
        <a:lstStyle/>
        <a:p>
          <a:endParaRPr lang="pt-PT"/>
        </a:p>
      </dgm:t>
    </dgm:pt>
    <dgm:pt modelId="{EEC8D4B6-DF11-442F-9171-648D7BDB7163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>
        <a:ln>
          <a:solidFill>
            <a:srgbClr val="007D7A"/>
          </a:solidFill>
        </a:ln>
      </dgm:spPr>
      <dgm:t>
        <a:bodyPr/>
        <a:lstStyle/>
        <a:p>
          <a:r>
            <a:rPr lang="pt-PT" sz="2800" dirty="0"/>
            <a:t>Inclusão</a:t>
          </a:r>
        </a:p>
      </dgm:t>
    </dgm:pt>
    <dgm:pt modelId="{89BC1D77-8EDE-48BA-9E22-F707797CC42A}" type="parTrans" cxnId="{5B328A01-8E1E-4B24-BB85-425EC1A77C81}">
      <dgm:prSet/>
      <dgm:spPr/>
      <dgm:t>
        <a:bodyPr/>
        <a:lstStyle/>
        <a:p>
          <a:endParaRPr lang="pt-PT"/>
        </a:p>
      </dgm:t>
    </dgm:pt>
    <dgm:pt modelId="{DE501EFD-79FC-49AD-B67F-E8DF8B6BB683}" type="sibTrans" cxnId="{5B328A01-8E1E-4B24-BB85-425EC1A77C81}">
      <dgm:prSet>
        <dgm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dgm:style>
      </dgm:prSet>
      <dgm:spPr>
        <a:ln w="57150"/>
      </dgm:spPr>
      <dgm:t>
        <a:bodyPr/>
        <a:lstStyle/>
        <a:p>
          <a:endParaRPr lang="pt-PT"/>
        </a:p>
      </dgm:t>
    </dgm:pt>
    <dgm:pt modelId="{FC0E42B3-1AE3-491D-8092-A6CC5351593C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>
        <a:ln>
          <a:solidFill>
            <a:srgbClr val="007D7A"/>
          </a:solidFill>
        </a:ln>
      </dgm:spPr>
      <dgm:t>
        <a:bodyPr/>
        <a:lstStyle/>
        <a:p>
          <a:r>
            <a:rPr lang="pt-PT" sz="2800" dirty="0"/>
            <a:t>Corte</a:t>
          </a:r>
        </a:p>
      </dgm:t>
    </dgm:pt>
    <dgm:pt modelId="{26F6FE28-101F-433B-BAB7-EDBC07383C0F}" type="parTrans" cxnId="{022435AC-FC02-4F93-85E6-7FA36E3F3A1E}">
      <dgm:prSet/>
      <dgm:spPr/>
      <dgm:t>
        <a:bodyPr/>
        <a:lstStyle/>
        <a:p>
          <a:endParaRPr lang="pt-PT"/>
        </a:p>
      </dgm:t>
    </dgm:pt>
    <dgm:pt modelId="{A801DE7D-E62A-4BBB-8802-13C14073DB2D}" type="sibTrans" cxnId="{022435AC-FC02-4F93-85E6-7FA36E3F3A1E}">
      <dgm:prSet>
        <dgm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dgm:style>
      </dgm:prSet>
      <dgm:spPr>
        <a:ln w="57150"/>
      </dgm:spPr>
      <dgm:t>
        <a:bodyPr/>
        <a:lstStyle/>
        <a:p>
          <a:endParaRPr lang="pt-PT"/>
        </a:p>
      </dgm:t>
    </dgm:pt>
    <dgm:pt modelId="{4F11988E-6290-4318-ADB8-947DCF1AA7FE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>
        <a:ln>
          <a:solidFill>
            <a:srgbClr val="007D7A"/>
          </a:solidFill>
        </a:ln>
      </dgm:spPr>
      <dgm:t>
        <a:bodyPr/>
        <a:lstStyle/>
        <a:p>
          <a:r>
            <a:rPr lang="pt-PT" sz="2800" dirty="0"/>
            <a:t>Coloração e Montagem</a:t>
          </a:r>
        </a:p>
      </dgm:t>
    </dgm:pt>
    <dgm:pt modelId="{73E0D2E1-0521-44A3-88EA-1E327C888B6E}" type="parTrans" cxnId="{886B525B-E756-4A30-A9D8-96D26950ED0A}">
      <dgm:prSet/>
      <dgm:spPr/>
      <dgm:t>
        <a:bodyPr/>
        <a:lstStyle/>
        <a:p>
          <a:endParaRPr lang="pt-PT"/>
        </a:p>
      </dgm:t>
    </dgm:pt>
    <dgm:pt modelId="{A9DBBBC0-1EE4-41BF-938D-5746B637F409}" type="sibTrans" cxnId="{886B525B-E756-4A30-A9D8-96D26950ED0A}">
      <dgm:prSet>
        <dgm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dgm:style>
      </dgm:prSet>
      <dgm:spPr>
        <a:ln w="57150"/>
      </dgm:spPr>
      <dgm:t>
        <a:bodyPr/>
        <a:lstStyle/>
        <a:p>
          <a:endParaRPr lang="pt-PT"/>
        </a:p>
      </dgm:t>
    </dgm:pt>
    <dgm:pt modelId="{C41B899B-64A2-46EC-B301-5AD129CF0533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>
        <a:ln>
          <a:solidFill>
            <a:srgbClr val="007D7A"/>
          </a:solidFill>
        </a:ln>
      </dgm:spPr>
      <dgm:t>
        <a:bodyPr/>
        <a:lstStyle/>
        <a:p>
          <a:r>
            <a:rPr lang="pt-PT" sz="2800" dirty="0"/>
            <a:t>Observação ao Microscópio</a:t>
          </a:r>
        </a:p>
      </dgm:t>
    </dgm:pt>
    <dgm:pt modelId="{8B13B116-77CE-41F3-99C8-1E9B7F28C5AA}" type="parTrans" cxnId="{41F39556-9699-4F26-B262-C69800FC8414}">
      <dgm:prSet/>
      <dgm:spPr/>
      <dgm:t>
        <a:bodyPr/>
        <a:lstStyle/>
        <a:p>
          <a:endParaRPr lang="pt-PT"/>
        </a:p>
      </dgm:t>
    </dgm:pt>
    <dgm:pt modelId="{CB743B9C-0A8D-4E36-87CA-F8C13FC70C18}" type="sibTrans" cxnId="{41F39556-9699-4F26-B262-C69800FC8414}">
      <dgm:prSet>
        <dgm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dgm:style>
      </dgm:prSet>
      <dgm:spPr>
        <a:ln w="57150"/>
      </dgm:spPr>
      <dgm:t>
        <a:bodyPr/>
        <a:lstStyle/>
        <a:p>
          <a:endParaRPr lang="pt-PT"/>
        </a:p>
      </dgm:t>
    </dgm:pt>
    <dgm:pt modelId="{2403F71A-B473-46A4-9EE9-6701CE192238}" type="pres">
      <dgm:prSet presAssocID="{BF9717B3-6324-4397-91C9-4BE1EEC59907}" presName="diagram" presStyleCnt="0">
        <dgm:presLayoutVars>
          <dgm:dir/>
          <dgm:resizeHandles val="exact"/>
        </dgm:presLayoutVars>
      </dgm:prSet>
      <dgm:spPr/>
    </dgm:pt>
    <dgm:pt modelId="{32B6F297-5258-40D2-AD63-A0F320078B83}" type="pres">
      <dgm:prSet presAssocID="{A0BC8F94-C1BA-4A21-B13E-522CDF982718}" presName="node" presStyleLbl="node1" presStyleIdx="0" presStyleCnt="7">
        <dgm:presLayoutVars>
          <dgm:bulletEnabled val="1"/>
        </dgm:presLayoutVars>
      </dgm:prSet>
      <dgm:spPr/>
    </dgm:pt>
    <dgm:pt modelId="{198EE98C-5747-4B8E-ADB0-853E5C7217D3}" type="pres">
      <dgm:prSet presAssocID="{57F3075E-A82E-4962-A38A-46DE005DEC22}" presName="sibTrans" presStyleLbl="sibTrans2D1" presStyleIdx="0" presStyleCnt="6"/>
      <dgm:spPr/>
    </dgm:pt>
    <dgm:pt modelId="{348845DC-AA67-44B4-8BD0-62539D966B92}" type="pres">
      <dgm:prSet presAssocID="{57F3075E-A82E-4962-A38A-46DE005DEC22}" presName="connectorText" presStyleLbl="sibTrans2D1" presStyleIdx="0" presStyleCnt="6"/>
      <dgm:spPr/>
    </dgm:pt>
    <dgm:pt modelId="{43CAF83B-0CF9-4A5C-B3EC-2A18F7ECB7E9}" type="pres">
      <dgm:prSet presAssocID="{E59BBF90-AB4A-4AD5-8CA1-C188C228448A}" presName="node" presStyleLbl="node1" presStyleIdx="1" presStyleCnt="7">
        <dgm:presLayoutVars>
          <dgm:bulletEnabled val="1"/>
        </dgm:presLayoutVars>
      </dgm:prSet>
      <dgm:spPr/>
    </dgm:pt>
    <dgm:pt modelId="{1E2B2B9A-9367-4EBD-8E82-D7286A5BE12A}" type="pres">
      <dgm:prSet presAssocID="{0A8B383A-020E-448C-B516-F88F77E043A3}" presName="sibTrans" presStyleLbl="sibTrans2D1" presStyleIdx="1" presStyleCnt="6"/>
      <dgm:spPr/>
    </dgm:pt>
    <dgm:pt modelId="{2D2BD988-872E-4E72-9ADF-945B9CB2E4BF}" type="pres">
      <dgm:prSet presAssocID="{0A8B383A-020E-448C-B516-F88F77E043A3}" presName="connectorText" presStyleLbl="sibTrans2D1" presStyleIdx="1" presStyleCnt="6"/>
      <dgm:spPr/>
    </dgm:pt>
    <dgm:pt modelId="{9ED464C1-2FEB-46E2-930E-3E4A60D6B7DD}" type="pres">
      <dgm:prSet presAssocID="{F1034870-4EB8-45F6-82A9-7DE4A94CDBB0}" presName="node" presStyleLbl="node1" presStyleIdx="2" presStyleCnt="7">
        <dgm:presLayoutVars>
          <dgm:bulletEnabled val="1"/>
        </dgm:presLayoutVars>
      </dgm:prSet>
      <dgm:spPr/>
    </dgm:pt>
    <dgm:pt modelId="{A4D1C25F-B521-4E1A-ACD6-0115ECCE5710}" type="pres">
      <dgm:prSet presAssocID="{7420376B-E725-4775-8DF3-D8F3734CDA12}" presName="sibTrans" presStyleLbl="sibTrans2D1" presStyleIdx="2" presStyleCnt="6"/>
      <dgm:spPr/>
    </dgm:pt>
    <dgm:pt modelId="{2D091804-0755-4F53-BC73-D89171D4146E}" type="pres">
      <dgm:prSet presAssocID="{7420376B-E725-4775-8DF3-D8F3734CDA12}" presName="connectorText" presStyleLbl="sibTrans2D1" presStyleIdx="2" presStyleCnt="6"/>
      <dgm:spPr/>
    </dgm:pt>
    <dgm:pt modelId="{14BD6052-906D-4A4B-9B31-F00C77C13AD6}" type="pres">
      <dgm:prSet presAssocID="{EEC8D4B6-DF11-442F-9171-648D7BDB7163}" presName="node" presStyleLbl="node1" presStyleIdx="3" presStyleCnt="7">
        <dgm:presLayoutVars>
          <dgm:bulletEnabled val="1"/>
        </dgm:presLayoutVars>
      </dgm:prSet>
      <dgm:spPr/>
    </dgm:pt>
    <dgm:pt modelId="{4061CCFF-A33E-4255-93BE-4737E7C6DC5F}" type="pres">
      <dgm:prSet presAssocID="{DE501EFD-79FC-49AD-B67F-E8DF8B6BB683}" presName="sibTrans" presStyleLbl="sibTrans2D1" presStyleIdx="3" presStyleCnt="6"/>
      <dgm:spPr/>
    </dgm:pt>
    <dgm:pt modelId="{6FA9BBCB-69DD-45CB-9F35-C20D3675B522}" type="pres">
      <dgm:prSet presAssocID="{DE501EFD-79FC-49AD-B67F-E8DF8B6BB683}" presName="connectorText" presStyleLbl="sibTrans2D1" presStyleIdx="3" presStyleCnt="6"/>
      <dgm:spPr/>
    </dgm:pt>
    <dgm:pt modelId="{CA73B1EF-85CD-42AE-BECB-ECAB252955ED}" type="pres">
      <dgm:prSet presAssocID="{FC0E42B3-1AE3-491D-8092-A6CC5351593C}" presName="node" presStyleLbl="node1" presStyleIdx="4" presStyleCnt="7">
        <dgm:presLayoutVars>
          <dgm:bulletEnabled val="1"/>
        </dgm:presLayoutVars>
      </dgm:prSet>
      <dgm:spPr/>
    </dgm:pt>
    <dgm:pt modelId="{D8951780-BF8B-46C3-A270-AE9E1A5CBA57}" type="pres">
      <dgm:prSet presAssocID="{A801DE7D-E62A-4BBB-8802-13C14073DB2D}" presName="sibTrans" presStyleLbl="sibTrans2D1" presStyleIdx="4" presStyleCnt="6"/>
      <dgm:spPr/>
    </dgm:pt>
    <dgm:pt modelId="{79A6B9CA-F00F-4658-9233-6D0BFB6ED876}" type="pres">
      <dgm:prSet presAssocID="{A801DE7D-E62A-4BBB-8802-13C14073DB2D}" presName="connectorText" presStyleLbl="sibTrans2D1" presStyleIdx="4" presStyleCnt="6"/>
      <dgm:spPr/>
    </dgm:pt>
    <dgm:pt modelId="{FD9AFE46-FA13-4799-842A-1F8F58E8D402}" type="pres">
      <dgm:prSet presAssocID="{4F11988E-6290-4318-ADB8-947DCF1AA7FE}" presName="node" presStyleLbl="node1" presStyleIdx="5" presStyleCnt="7">
        <dgm:presLayoutVars>
          <dgm:bulletEnabled val="1"/>
        </dgm:presLayoutVars>
      </dgm:prSet>
      <dgm:spPr/>
    </dgm:pt>
    <dgm:pt modelId="{7F6F7E5E-9DE0-4971-B4F6-E601FFE108FF}" type="pres">
      <dgm:prSet presAssocID="{A9DBBBC0-1EE4-41BF-938D-5746B637F409}" presName="sibTrans" presStyleLbl="sibTrans2D1" presStyleIdx="5" presStyleCnt="6"/>
      <dgm:spPr/>
    </dgm:pt>
    <dgm:pt modelId="{BA1A24FB-69EC-4CB3-90CC-F9877D89B648}" type="pres">
      <dgm:prSet presAssocID="{A9DBBBC0-1EE4-41BF-938D-5746B637F409}" presName="connectorText" presStyleLbl="sibTrans2D1" presStyleIdx="5" presStyleCnt="6"/>
      <dgm:spPr/>
    </dgm:pt>
    <dgm:pt modelId="{00B58146-A6D5-42E4-B233-5146CE707BF1}" type="pres">
      <dgm:prSet presAssocID="{C41B899B-64A2-46EC-B301-5AD129CF0533}" presName="node" presStyleLbl="node1" presStyleIdx="6" presStyleCnt="7">
        <dgm:presLayoutVars>
          <dgm:bulletEnabled val="1"/>
        </dgm:presLayoutVars>
      </dgm:prSet>
      <dgm:spPr/>
    </dgm:pt>
  </dgm:ptLst>
  <dgm:cxnLst>
    <dgm:cxn modelId="{5B328A01-8E1E-4B24-BB85-425EC1A77C81}" srcId="{BF9717B3-6324-4397-91C9-4BE1EEC59907}" destId="{EEC8D4B6-DF11-442F-9171-648D7BDB7163}" srcOrd="3" destOrd="0" parTransId="{89BC1D77-8EDE-48BA-9E22-F707797CC42A}" sibTransId="{DE501EFD-79FC-49AD-B67F-E8DF8B6BB683}"/>
    <dgm:cxn modelId="{6B515907-371E-4CD7-9198-B128BD8C276A}" type="presOf" srcId="{0A8B383A-020E-448C-B516-F88F77E043A3}" destId="{2D2BD988-872E-4E72-9ADF-945B9CB2E4BF}" srcOrd="1" destOrd="0" presId="urn:microsoft.com/office/officeart/2005/8/layout/process5"/>
    <dgm:cxn modelId="{EDF7470A-60CE-4920-8CF7-96D12253479C}" type="presOf" srcId="{A9DBBBC0-1EE4-41BF-938D-5746B637F409}" destId="{BA1A24FB-69EC-4CB3-90CC-F9877D89B648}" srcOrd="1" destOrd="0" presId="urn:microsoft.com/office/officeart/2005/8/layout/process5"/>
    <dgm:cxn modelId="{FC1E7616-A5A9-4032-BC29-F9C06C7D9C53}" type="presOf" srcId="{57F3075E-A82E-4962-A38A-46DE005DEC22}" destId="{198EE98C-5747-4B8E-ADB0-853E5C7217D3}" srcOrd="0" destOrd="0" presId="urn:microsoft.com/office/officeart/2005/8/layout/process5"/>
    <dgm:cxn modelId="{4E349D24-6F25-4368-8000-504AB032F3BB}" type="presOf" srcId="{DE501EFD-79FC-49AD-B67F-E8DF8B6BB683}" destId="{4061CCFF-A33E-4255-93BE-4737E7C6DC5F}" srcOrd="0" destOrd="0" presId="urn:microsoft.com/office/officeart/2005/8/layout/process5"/>
    <dgm:cxn modelId="{E7B8F533-4321-44E7-8B6A-8C186FD25F37}" srcId="{BF9717B3-6324-4397-91C9-4BE1EEC59907}" destId="{F1034870-4EB8-45F6-82A9-7DE4A94CDBB0}" srcOrd="2" destOrd="0" parTransId="{9D749FF2-C6F6-41BC-B6DC-6F25609BAA91}" sibTransId="{7420376B-E725-4775-8DF3-D8F3734CDA12}"/>
    <dgm:cxn modelId="{886B525B-E756-4A30-A9D8-96D26950ED0A}" srcId="{BF9717B3-6324-4397-91C9-4BE1EEC59907}" destId="{4F11988E-6290-4318-ADB8-947DCF1AA7FE}" srcOrd="5" destOrd="0" parTransId="{73E0D2E1-0521-44A3-88EA-1E327C888B6E}" sibTransId="{A9DBBBC0-1EE4-41BF-938D-5746B637F409}"/>
    <dgm:cxn modelId="{E31C0768-85E8-4B67-955D-0EB9F4ECE43E}" type="presOf" srcId="{A0BC8F94-C1BA-4A21-B13E-522CDF982718}" destId="{32B6F297-5258-40D2-AD63-A0F320078B83}" srcOrd="0" destOrd="0" presId="urn:microsoft.com/office/officeart/2005/8/layout/process5"/>
    <dgm:cxn modelId="{885AC86A-09AA-4111-8EB2-4D7EE7613874}" type="presOf" srcId="{7420376B-E725-4775-8DF3-D8F3734CDA12}" destId="{2D091804-0755-4F53-BC73-D89171D4146E}" srcOrd="1" destOrd="0" presId="urn:microsoft.com/office/officeart/2005/8/layout/process5"/>
    <dgm:cxn modelId="{C6AFFF6D-1603-41D6-B03E-D79328CB7F8A}" type="presOf" srcId="{4F11988E-6290-4318-ADB8-947DCF1AA7FE}" destId="{FD9AFE46-FA13-4799-842A-1F8F58E8D402}" srcOrd="0" destOrd="0" presId="urn:microsoft.com/office/officeart/2005/8/layout/process5"/>
    <dgm:cxn modelId="{FFCAA771-D9C0-4775-B367-CD70FE476739}" type="presOf" srcId="{A801DE7D-E62A-4BBB-8802-13C14073DB2D}" destId="{79A6B9CA-F00F-4658-9233-6D0BFB6ED876}" srcOrd="1" destOrd="0" presId="urn:microsoft.com/office/officeart/2005/8/layout/process5"/>
    <dgm:cxn modelId="{41F39556-9699-4F26-B262-C69800FC8414}" srcId="{BF9717B3-6324-4397-91C9-4BE1EEC59907}" destId="{C41B899B-64A2-46EC-B301-5AD129CF0533}" srcOrd="6" destOrd="0" parTransId="{8B13B116-77CE-41F3-99C8-1E9B7F28C5AA}" sibTransId="{CB743B9C-0A8D-4E36-87CA-F8C13FC70C18}"/>
    <dgm:cxn modelId="{6BA2B259-552D-4314-9C55-C08EC3AD3164}" type="presOf" srcId="{E59BBF90-AB4A-4AD5-8CA1-C188C228448A}" destId="{43CAF83B-0CF9-4A5C-B3EC-2A18F7ECB7E9}" srcOrd="0" destOrd="0" presId="urn:microsoft.com/office/officeart/2005/8/layout/process5"/>
    <dgm:cxn modelId="{2E675083-2752-482E-916E-73405DB77065}" srcId="{BF9717B3-6324-4397-91C9-4BE1EEC59907}" destId="{A0BC8F94-C1BA-4A21-B13E-522CDF982718}" srcOrd="0" destOrd="0" parTransId="{B264FB4E-E298-4098-923F-9F54C20242A0}" sibTransId="{57F3075E-A82E-4962-A38A-46DE005DEC22}"/>
    <dgm:cxn modelId="{3303F485-C219-412E-8128-BC2450E071F6}" type="presOf" srcId="{BF9717B3-6324-4397-91C9-4BE1EEC59907}" destId="{2403F71A-B473-46A4-9EE9-6701CE192238}" srcOrd="0" destOrd="0" presId="urn:microsoft.com/office/officeart/2005/8/layout/process5"/>
    <dgm:cxn modelId="{69FEA194-235C-4F8A-81FA-F54C84BA9129}" type="presOf" srcId="{A9DBBBC0-1EE4-41BF-938D-5746B637F409}" destId="{7F6F7E5E-9DE0-4971-B4F6-E601FFE108FF}" srcOrd="0" destOrd="0" presId="urn:microsoft.com/office/officeart/2005/8/layout/process5"/>
    <dgm:cxn modelId="{8A2F9E95-C08E-4038-B25F-E63E7A29EAC3}" type="presOf" srcId="{57F3075E-A82E-4962-A38A-46DE005DEC22}" destId="{348845DC-AA67-44B4-8BD0-62539D966B92}" srcOrd="1" destOrd="0" presId="urn:microsoft.com/office/officeart/2005/8/layout/process5"/>
    <dgm:cxn modelId="{567E379D-7E7A-4608-8C99-4D9798F86B2D}" type="presOf" srcId="{F1034870-4EB8-45F6-82A9-7DE4A94CDBB0}" destId="{9ED464C1-2FEB-46E2-930E-3E4A60D6B7DD}" srcOrd="0" destOrd="0" presId="urn:microsoft.com/office/officeart/2005/8/layout/process5"/>
    <dgm:cxn modelId="{96A242A5-736D-4FC8-B3EE-535AE6B3A799}" type="presOf" srcId="{A801DE7D-E62A-4BBB-8802-13C14073DB2D}" destId="{D8951780-BF8B-46C3-A270-AE9E1A5CBA57}" srcOrd="0" destOrd="0" presId="urn:microsoft.com/office/officeart/2005/8/layout/process5"/>
    <dgm:cxn modelId="{F802FBAB-18FA-4E09-98FA-0F57265212AF}" type="presOf" srcId="{0A8B383A-020E-448C-B516-F88F77E043A3}" destId="{1E2B2B9A-9367-4EBD-8E82-D7286A5BE12A}" srcOrd="0" destOrd="0" presId="urn:microsoft.com/office/officeart/2005/8/layout/process5"/>
    <dgm:cxn modelId="{022435AC-FC02-4F93-85E6-7FA36E3F3A1E}" srcId="{BF9717B3-6324-4397-91C9-4BE1EEC59907}" destId="{FC0E42B3-1AE3-491D-8092-A6CC5351593C}" srcOrd="4" destOrd="0" parTransId="{26F6FE28-101F-433B-BAB7-EDBC07383C0F}" sibTransId="{A801DE7D-E62A-4BBB-8802-13C14073DB2D}"/>
    <dgm:cxn modelId="{CE852AB1-8C76-4A9F-A2AD-C07D448DC61B}" type="presOf" srcId="{C41B899B-64A2-46EC-B301-5AD129CF0533}" destId="{00B58146-A6D5-42E4-B233-5146CE707BF1}" srcOrd="0" destOrd="0" presId="urn:microsoft.com/office/officeart/2005/8/layout/process5"/>
    <dgm:cxn modelId="{EB150AB7-2096-4433-B6DC-448C0C39FD4D}" type="presOf" srcId="{7420376B-E725-4775-8DF3-D8F3734CDA12}" destId="{A4D1C25F-B521-4E1A-ACD6-0115ECCE5710}" srcOrd="0" destOrd="0" presId="urn:microsoft.com/office/officeart/2005/8/layout/process5"/>
    <dgm:cxn modelId="{15641CBD-A7D3-46ED-AE87-47CC2867F2D6}" type="presOf" srcId="{FC0E42B3-1AE3-491D-8092-A6CC5351593C}" destId="{CA73B1EF-85CD-42AE-BECB-ECAB252955ED}" srcOrd="0" destOrd="0" presId="urn:microsoft.com/office/officeart/2005/8/layout/process5"/>
    <dgm:cxn modelId="{29DE18CC-4700-4481-8D77-4FD0D913E949}" type="presOf" srcId="{DE501EFD-79FC-49AD-B67F-E8DF8B6BB683}" destId="{6FA9BBCB-69DD-45CB-9F35-C20D3675B522}" srcOrd="1" destOrd="0" presId="urn:microsoft.com/office/officeart/2005/8/layout/process5"/>
    <dgm:cxn modelId="{C9D729DA-9B46-4739-9A67-DB0F0185C979}" type="presOf" srcId="{EEC8D4B6-DF11-442F-9171-648D7BDB7163}" destId="{14BD6052-906D-4A4B-9B31-F00C77C13AD6}" srcOrd="0" destOrd="0" presId="urn:microsoft.com/office/officeart/2005/8/layout/process5"/>
    <dgm:cxn modelId="{51B2D6E1-385A-4252-B6E4-12AC6D8D73CC}" srcId="{BF9717B3-6324-4397-91C9-4BE1EEC59907}" destId="{E59BBF90-AB4A-4AD5-8CA1-C188C228448A}" srcOrd="1" destOrd="0" parTransId="{083499F9-2890-409F-B91A-3D8D99825F0D}" sibTransId="{0A8B383A-020E-448C-B516-F88F77E043A3}"/>
    <dgm:cxn modelId="{9C20EA7F-0D99-4E17-BA6B-0EE3C59D7AB5}" type="presParOf" srcId="{2403F71A-B473-46A4-9EE9-6701CE192238}" destId="{32B6F297-5258-40D2-AD63-A0F320078B83}" srcOrd="0" destOrd="0" presId="urn:microsoft.com/office/officeart/2005/8/layout/process5"/>
    <dgm:cxn modelId="{3FA1B142-7655-430F-99B9-A74E62E86F06}" type="presParOf" srcId="{2403F71A-B473-46A4-9EE9-6701CE192238}" destId="{198EE98C-5747-4B8E-ADB0-853E5C7217D3}" srcOrd="1" destOrd="0" presId="urn:microsoft.com/office/officeart/2005/8/layout/process5"/>
    <dgm:cxn modelId="{20EB13A3-ABE1-497F-802E-51822464E056}" type="presParOf" srcId="{198EE98C-5747-4B8E-ADB0-853E5C7217D3}" destId="{348845DC-AA67-44B4-8BD0-62539D966B92}" srcOrd="0" destOrd="0" presId="urn:microsoft.com/office/officeart/2005/8/layout/process5"/>
    <dgm:cxn modelId="{A7F107A5-1827-42CA-BB07-B495A98B4C04}" type="presParOf" srcId="{2403F71A-B473-46A4-9EE9-6701CE192238}" destId="{43CAF83B-0CF9-4A5C-B3EC-2A18F7ECB7E9}" srcOrd="2" destOrd="0" presId="urn:microsoft.com/office/officeart/2005/8/layout/process5"/>
    <dgm:cxn modelId="{B20C2512-E9D4-403F-8DA7-D749EC7A5FD4}" type="presParOf" srcId="{2403F71A-B473-46A4-9EE9-6701CE192238}" destId="{1E2B2B9A-9367-4EBD-8E82-D7286A5BE12A}" srcOrd="3" destOrd="0" presId="urn:microsoft.com/office/officeart/2005/8/layout/process5"/>
    <dgm:cxn modelId="{0ABD5A79-2059-468C-9E03-D24C9F4A3635}" type="presParOf" srcId="{1E2B2B9A-9367-4EBD-8E82-D7286A5BE12A}" destId="{2D2BD988-872E-4E72-9ADF-945B9CB2E4BF}" srcOrd="0" destOrd="0" presId="urn:microsoft.com/office/officeart/2005/8/layout/process5"/>
    <dgm:cxn modelId="{94027F1F-9397-4B89-9489-78844CE97AB5}" type="presParOf" srcId="{2403F71A-B473-46A4-9EE9-6701CE192238}" destId="{9ED464C1-2FEB-46E2-930E-3E4A60D6B7DD}" srcOrd="4" destOrd="0" presId="urn:microsoft.com/office/officeart/2005/8/layout/process5"/>
    <dgm:cxn modelId="{312C233E-6076-49F2-99DE-317812617FBC}" type="presParOf" srcId="{2403F71A-B473-46A4-9EE9-6701CE192238}" destId="{A4D1C25F-B521-4E1A-ACD6-0115ECCE5710}" srcOrd="5" destOrd="0" presId="urn:microsoft.com/office/officeart/2005/8/layout/process5"/>
    <dgm:cxn modelId="{7CF9D8ED-29FB-43AA-9AE3-E7B36CB40FC1}" type="presParOf" srcId="{A4D1C25F-B521-4E1A-ACD6-0115ECCE5710}" destId="{2D091804-0755-4F53-BC73-D89171D4146E}" srcOrd="0" destOrd="0" presId="urn:microsoft.com/office/officeart/2005/8/layout/process5"/>
    <dgm:cxn modelId="{BCE82860-9845-4D7D-9385-9EE9370B3D57}" type="presParOf" srcId="{2403F71A-B473-46A4-9EE9-6701CE192238}" destId="{14BD6052-906D-4A4B-9B31-F00C77C13AD6}" srcOrd="6" destOrd="0" presId="urn:microsoft.com/office/officeart/2005/8/layout/process5"/>
    <dgm:cxn modelId="{C2959D2C-012E-4FFA-8F48-4D159CD191E4}" type="presParOf" srcId="{2403F71A-B473-46A4-9EE9-6701CE192238}" destId="{4061CCFF-A33E-4255-93BE-4737E7C6DC5F}" srcOrd="7" destOrd="0" presId="urn:microsoft.com/office/officeart/2005/8/layout/process5"/>
    <dgm:cxn modelId="{C29D3BC5-B3CB-402A-9C6E-E01F8E57C500}" type="presParOf" srcId="{4061CCFF-A33E-4255-93BE-4737E7C6DC5F}" destId="{6FA9BBCB-69DD-45CB-9F35-C20D3675B522}" srcOrd="0" destOrd="0" presId="urn:microsoft.com/office/officeart/2005/8/layout/process5"/>
    <dgm:cxn modelId="{A57AD6CA-6496-4CF6-BF43-89E269C957FE}" type="presParOf" srcId="{2403F71A-B473-46A4-9EE9-6701CE192238}" destId="{CA73B1EF-85CD-42AE-BECB-ECAB252955ED}" srcOrd="8" destOrd="0" presId="urn:microsoft.com/office/officeart/2005/8/layout/process5"/>
    <dgm:cxn modelId="{A08C65A7-0C13-4592-B98D-4C27AD3BBCE3}" type="presParOf" srcId="{2403F71A-B473-46A4-9EE9-6701CE192238}" destId="{D8951780-BF8B-46C3-A270-AE9E1A5CBA57}" srcOrd="9" destOrd="0" presId="urn:microsoft.com/office/officeart/2005/8/layout/process5"/>
    <dgm:cxn modelId="{3ED5B842-6C21-4EE6-AA97-FF5FCE7ED4BB}" type="presParOf" srcId="{D8951780-BF8B-46C3-A270-AE9E1A5CBA57}" destId="{79A6B9CA-F00F-4658-9233-6D0BFB6ED876}" srcOrd="0" destOrd="0" presId="urn:microsoft.com/office/officeart/2005/8/layout/process5"/>
    <dgm:cxn modelId="{ED06A84A-035A-40A5-B6D2-E561FBCE2292}" type="presParOf" srcId="{2403F71A-B473-46A4-9EE9-6701CE192238}" destId="{FD9AFE46-FA13-4799-842A-1F8F58E8D402}" srcOrd="10" destOrd="0" presId="urn:microsoft.com/office/officeart/2005/8/layout/process5"/>
    <dgm:cxn modelId="{A0526529-9472-45DD-80C2-4306E382B1C9}" type="presParOf" srcId="{2403F71A-B473-46A4-9EE9-6701CE192238}" destId="{7F6F7E5E-9DE0-4971-B4F6-E601FFE108FF}" srcOrd="11" destOrd="0" presId="urn:microsoft.com/office/officeart/2005/8/layout/process5"/>
    <dgm:cxn modelId="{844DE35F-E97F-4C61-BCA6-62CD93B6C0F9}" type="presParOf" srcId="{7F6F7E5E-9DE0-4971-B4F6-E601FFE108FF}" destId="{BA1A24FB-69EC-4CB3-90CC-F9877D89B648}" srcOrd="0" destOrd="0" presId="urn:microsoft.com/office/officeart/2005/8/layout/process5"/>
    <dgm:cxn modelId="{D3A4C388-1F42-4419-80DF-11BBDE9B6D26}" type="presParOf" srcId="{2403F71A-B473-46A4-9EE9-6701CE192238}" destId="{00B58146-A6D5-42E4-B233-5146CE707BF1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6096C7-BCEB-466F-9DDE-9FF951EA2546}" type="doc">
      <dgm:prSet loTypeId="urn:microsoft.com/office/officeart/2008/layout/BendingPictureSemiTransparentText" loCatId="pictur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5B6947FB-ED7F-4806-98E3-210E066932CC}">
      <dgm:prSet phldrT="[Texto]" custT="1"/>
      <dgm:spPr/>
      <dgm:t>
        <a:bodyPr/>
        <a:lstStyle/>
        <a:p>
          <a:pPr algn="ctr"/>
          <a:r>
            <a:rPr lang="pt-PT" sz="2800" dirty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Fig.1 - Biópsia coração controlo</a:t>
          </a:r>
        </a:p>
      </dgm:t>
    </dgm:pt>
    <dgm:pt modelId="{BCE03D2A-7B73-4654-9856-8A11DFCE553E}" type="parTrans" cxnId="{BDE6E0CC-E05B-48E8-8B25-E59068001D70}">
      <dgm:prSet/>
      <dgm:spPr/>
      <dgm:t>
        <a:bodyPr/>
        <a:lstStyle/>
        <a:p>
          <a:endParaRPr lang="pt-PT"/>
        </a:p>
      </dgm:t>
    </dgm:pt>
    <dgm:pt modelId="{155878C8-7419-447C-888F-B1F95BAD8EAD}" type="sibTrans" cxnId="{BDE6E0CC-E05B-48E8-8B25-E59068001D70}">
      <dgm:prSet/>
      <dgm:spPr/>
      <dgm:t>
        <a:bodyPr/>
        <a:lstStyle/>
        <a:p>
          <a:endParaRPr lang="pt-PT"/>
        </a:p>
      </dgm:t>
    </dgm:pt>
    <dgm:pt modelId="{7EF5E770-3B0D-4D8E-BDCE-B09C186357A0}">
      <dgm:prSet phldrT="[Texto]" custT="1"/>
      <dgm:spPr/>
      <dgm:t>
        <a:bodyPr/>
        <a:lstStyle/>
        <a:p>
          <a:pPr algn="ctr"/>
          <a:r>
            <a:rPr lang="pt-PT" sz="2800" dirty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Fig.2 - Biópsia coração rícino</a:t>
          </a:r>
        </a:p>
      </dgm:t>
    </dgm:pt>
    <dgm:pt modelId="{A053EB0E-E491-4DC1-93C1-37139599E861}" type="parTrans" cxnId="{2B8AD578-6D3C-450A-9196-85DBB143E6A8}">
      <dgm:prSet/>
      <dgm:spPr/>
      <dgm:t>
        <a:bodyPr/>
        <a:lstStyle/>
        <a:p>
          <a:endParaRPr lang="pt-PT"/>
        </a:p>
      </dgm:t>
    </dgm:pt>
    <dgm:pt modelId="{B4FE8C14-5998-415B-B65E-70AED92B8245}" type="sibTrans" cxnId="{2B8AD578-6D3C-450A-9196-85DBB143E6A8}">
      <dgm:prSet/>
      <dgm:spPr/>
      <dgm:t>
        <a:bodyPr/>
        <a:lstStyle/>
        <a:p>
          <a:endParaRPr lang="pt-PT"/>
        </a:p>
      </dgm:t>
    </dgm:pt>
    <dgm:pt modelId="{4C0EB8C6-39CD-49BA-B9F9-463C491865F9}">
      <dgm:prSet phldrT="[Texto]" custT="1"/>
      <dgm:spPr/>
      <dgm:t>
        <a:bodyPr/>
        <a:lstStyle/>
        <a:p>
          <a:pPr algn="ctr"/>
          <a:r>
            <a:rPr lang="pt-PT" sz="2800" dirty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Fig. 4 - Fragmento coração rícino</a:t>
          </a:r>
        </a:p>
      </dgm:t>
    </dgm:pt>
    <dgm:pt modelId="{5EC1156F-21D3-424F-A118-93D5E37C8575}" type="parTrans" cxnId="{98D24196-AE23-45EE-B233-8EBA34BE4BE2}">
      <dgm:prSet/>
      <dgm:spPr/>
      <dgm:t>
        <a:bodyPr/>
        <a:lstStyle/>
        <a:p>
          <a:endParaRPr lang="pt-PT"/>
        </a:p>
      </dgm:t>
    </dgm:pt>
    <dgm:pt modelId="{D30DBD95-A48E-47B4-81EC-3DC4A11E38A2}" type="sibTrans" cxnId="{98D24196-AE23-45EE-B233-8EBA34BE4BE2}">
      <dgm:prSet/>
      <dgm:spPr/>
      <dgm:t>
        <a:bodyPr/>
        <a:lstStyle/>
        <a:p>
          <a:endParaRPr lang="pt-PT"/>
        </a:p>
      </dgm:t>
    </dgm:pt>
    <dgm:pt modelId="{A2A07340-F3B1-46DE-A52F-67F942F592DF}">
      <dgm:prSet phldrT="[Texto]" custT="1"/>
      <dgm:spPr/>
      <dgm:t>
        <a:bodyPr/>
        <a:lstStyle/>
        <a:p>
          <a:pPr algn="ctr"/>
          <a:r>
            <a:rPr lang="pt-PT" sz="2800" dirty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Fig. 5 - Biópsia rim controlo</a:t>
          </a:r>
        </a:p>
      </dgm:t>
    </dgm:pt>
    <dgm:pt modelId="{B3C7EC42-2646-447D-9300-E3DEC4C8A49D}" type="parTrans" cxnId="{7A1DFAEF-B83D-4BC0-9560-592C4E426068}">
      <dgm:prSet/>
      <dgm:spPr/>
      <dgm:t>
        <a:bodyPr/>
        <a:lstStyle/>
        <a:p>
          <a:endParaRPr lang="pt-PT"/>
        </a:p>
      </dgm:t>
    </dgm:pt>
    <dgm:pt modelId="{12E2B63C-7623-4F46-877E-2BA1E44EDC8D}" type="sibTrans" cxnId="{7A1DFAEF-B83D-4BC0-9560-592C4E426068}">
      <dgm:prSet/>
      <dgm:spPr/>
      <dgm:t>
        <a:bodyPr/>
        <a:lstStyle/>
        <a:p>
          <a:endParaRPr lang="pt-PT"/>
        </a:p>
      </dgm:t>
    </dgm:pt>
    <dgm:pt modelId="{351C065D-D3B0-4ED1-B7AF-E81C79550E64}">
      <dgm:prSet phldrT="[Texto]" custT="1"/>
      <dgm:spPr/>
      <dgm:t>
        <a:bodyPr/>
        <a:lstStyle/>
        <a:p>
          <a:pPr algn="ctr"/>
          <a:r>
            <a:rPr lang="pt-PT" sz="2800" dirty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Fig. 6 - Biópsia rim com rícino</a:t>
          </a:r>
        </a:p>
      </dgm:t>
    </dgm:pt>
    <dgm:pt modelId="{E01B4664-A017-4426-BEC4-E88FDD762591}" type="parTrans" cxnId="{C521377D-149D-438C-8726-C11DF54A6BAF}">
      <dgm:prSet/>
      <dgm:spPr/>
      <dgm:t>
        <a:bodyPr/>
        <a:lstStyle/>
        <a:p>
          <a:endParaRPr lang="pt-PT"/>
        </a:p>
      </dgm:t>
    </dgm:pt>
    <dgm:pt modelId="{94963694-B83E-4CC6-8C60-0C146D142BD1}" type="sibTrans" cxnId="{C521377D-149D-438C-8726-C11DF54A6BAF}">
      <dgm:prSet/>
      <dgm:spPr/>
      <dgm:t>
        <a:bodyPr/>
        <a:lstStyle/>
        <a:p>
          <a:endParaRPr lang="pt-PT"/>
        </a:p>
      </dgm:t>
    </dgm:pt>
    <dgm:pt modelId="{7B6451B4-E16B-4D90-B5E7-E5D9F3597BCB}">
      <dgm:prSet phldrT="[Texto]" custT="1"/>
      <dgm:spPr/>
      <dgm:t>
        <a:bodyPr/>
        <a:lstStyle/>
        <a:p>
          <a:pPr algn="ctr"/>
          <a:r>
            <a:rPr lang="pt-PT" sz="2800" dirty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Fig. 7 - Biópsia fígado controlo</a:t>
          </a:r>
        </a:p>
      </dgm:t>
    </dgm:pt>
    <dgm:pt modelId="{ACBE24E8-7184-4743-9639-B7BAB7E7F75D}" type="parTrans" cxnId="{6C244253-F3A9-4420-853C-A9B307981BAD}">
      <dgm:prSet/>
      <dgm:spPr/>
      <dgm:t>
        <a:bodyPr/>
        <a:lstStyle/>
        <a:p>
          <a:endParaRPr lang="pt-PT"/>
        </a:p>
      </dgm:t>
    </dgm:pt>
    <dgm:pt modelId="{C061E2CE-8EB8-4AE4-B6E6-6D5E29F91DDC}" type="sibTrans" cxnId="{6C244253-F3A9-4420-853C-A9B307981BAD}">
      <dgm:prSet/>
      <dgm:spPr/>
      <dgm:t>
        <a:bodyPr/>
        <a:lstStyle/>
        <a:p>
          <a:endParaRPr lang="pt-PT"/>
        </a:p>
      </dgm:t>
    </dgm:pt>
    <dgm:pt modelId="{E7835679-CB6F-4D0D-950A-64391C4B947D}">
      <dgm:prSet phldrT="[Texto]" custT="1"/>
      <dgm:spPr/>
      <dgm:t>
        <a:bodyPr/>
        <a:lstStyle/>
        <a:p>
          <a:pPr algn="ctr"/>
          <a:r>
            <a:rPr lang="pt-PT" sz="2800" dirty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Fig. 8 - Biópsia fígado com rícino</a:t>
          </a:r>
        </a:p>
      </dgm:t>
    </dgm:pt>
    <dgm:pt modelId="{DF58F5FA-0F3F-40E3-A325-E49C6872ECAB}" type="parTrans" cxnId="{91B5D23C-FF85-4CFD-9CBA-6AC0F9A43D2A}">
      <dgm:prSet/>
      <dgm:spPr/>
      <dgm:t>
        <a:bodyPr/>
        <a:lstStyle/>
        <a:p>
          <a:endParaRPr lang="pt-PT"/>
        </a:p>
      </dgm:t>
    </dgm:pt>
    <dgm:pt modelId="{8FBAD660-48AA-4FE0-AE58-09B4C732BCD7}" type="sibTrans" cxnId="{91B5D23C-FF85-4CFD-9CBA-6AC0F9A43D2A}">
      <dgm:prSet/>
      <dgm:spPr/>
      <dgm:t>
        <a:bodyPr/>
        <a:lstStyle/>
        <a:p>
          <a:endParaRPr lang="pt-PT"/>
        </a:p>
      </dgm:t>
    </dgm:pt>
    <dgm:pt modelId="{3F06E89D-F0CE-414E-A90F-81425E7B076C}">
      <dgm:prSet phldrT="[Texto]" custT="1"/>
      <dgm:spPr/>
      <dgm:t>
        <a:bodyPr/>
        <a:lstStyle/>
        <a:p>
          <a:pPr algn="ctr"/>
          <a:r>
            <a:rPr lang="pt-PT" sz="2800" dirty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Fig. 3 - Fragmento coração controlo </a:t>
          </a:r>
        </a:p>
      </dgm:t>
    </dgm:pt>
    <dgm:pt modelId="{270B071F-1AB2-456D-AD84-7CE1B4D2DFA3}" type="parTrans" cxnId="{B76A0EFD-1B87-4284-A31E-A3056A110F9A}">
      <dgm:prSet/>
      <dgm:spPr/>
      <dgm:t>
        <a:bodyPr/>
        <a:lstStyle/>
        <a:p>
          <a:endParaRPr lang="pt-PT"/>
        </a:p>
      </dgm:t>
    </dgm:pt>
    <dgm:pt modelId="{CDEF0511-F4A4-4C8F-9E84-03A2B5D108CC}" type="sibTrans" cxnId="{B76A0EFD-1B87-4284-A31E-A3056A110F9A}">
      <dgm:prSet/>
      <dgm:spPr/>
      <dgm:t>
        <a:bodyPr/>
        <a:lstStyle/>
        <a:p>
          <a:endParaRPr lang="pt-PT"/>
        </a:p>
      </dgm:t>
    </dgm:pt>
    <dgm:pt modelId="{FA09025F-A816-47A0-AE84-999D09A03E95}" type="pres">
      <dgm:prSet presAssocID="{446096C7-BCEB-466F-9DDE-9FF951EA2546}" presName="Name0" presStyleCnt="0">
        <dgm:presLayoutVars>
          <dgm:dir/>
          <dgm:resizeHandles val="exact"/>
        </dgm:presLayoutVars>
      </dgm:prSet>
      <dgm:spPr/>
    </dgm:pt>
    <dgm:pt modelId="{72646870-D383-42E0-ABB3-BD6BB00E0896}" type="pres">
      <dgm:prSet presAssocID="{5B6947FB-ED7F-4806-98E3-210E066932CC}" presName="composite" presStyleCnt="0"/>
      <dgm:spPr/>
    </dgm:pt>
    <dgm:pt modelId="{4FC80C58-E65D-4D5B-90A0-544726F04355}" type="pres">
      <dgm:prSet presAssocID="{5B6947FB-ED7F-4806-98E3-210E066932CC}" presName="rect1" presStyleLbl="bgShp" presStyleIdx="0" presStyleCnt="8" custLinFactNeighborY="-3861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</dgm:spPr>
    </dgm:pt>
    <dgm:pt modelId="{175489B3-4E59-4C75-9779-4CEBD61C842E}" type="pres">
      <dgm:prSet presAssocID="{5B6947FB-ED7F-4806-98E3-210E066932CC}" presName="rect2" presStyleLbl="trBgShp" presStyleIdx="0" presStyleCnt="8" custScaleX="98638" custLinFactNeighborX="697" custLinFactNeighborY="-8106">
        <dgm:presLayoutVars>
          <dgm:bulletEnabled val="1"/>
        </dgm:presLayoutVars>
      </dgm:prSet>
      <dgm:spPr/>
    </dgm:pt>
    <dgm:pt modelId="{33929E93-0D80-4CF2-A41C-B2A6693293F5}" type="pres">
      <dgm:prSet presAssocID="{155878C8-7419-447C-888F-B1F95BAD8EAD}" presName="sibTrans" presStyleCnt="0"/>
      <dgm:spPr/>
    </dgm:pt>
    <dgm:pt modelId="{0F50F53B-F295-4F0D-B284-A4C1C5BAC3DE}" type="pres">
      <dgm:prSet presAssocID="{7EF5E770-3B0D-4D8E-BDCE-B09C186357A0}" presName="composite" presStyleCnt="0"/>
      <dgm:spPr/>
    </dgm:pt>
    <dgm:pt modelId="{F39B6F30-3EFB-4776-9411-DDAE454F7F64}" type="pres">
      <dgm:prSet presAssocID="{7EF5E770-3B0D-4D8E-BDCE-B09C186357A0}" presName="rect1" presStyleLbl="bgShp" presStyleIdx="1" presStyleCnt="8" custLinFactNeighborY="-38610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</dgm:spPr>
    </dgm:pt>
    <dgm:pt modelId="{F67F8A9F-5D1D-435A-B693-5CFB5D956E53}" type="pres">
      <dgm:prSet presAssocID="{7EF5E770-3B0D-4D8E-BDCE-B09C186357A0}" presName="rect2" presStyleLbl="trBgShp" presStyleIdx="1" presStyleCnt="8" custScaleX="99766" custLinFactNeighborX="-563" custLinFactNeighborY="-8106">
        <dgm:presLayoutVars>
          <dgm:bulletEnabled val="1"/>
        </dgm:presLayoutVars>
      </dgm:prSet>
      <dgm:spPr/>
    </dgm:pt>
    <dgm:pt modelId="{2C074FAD-7450-477C-B1C4-68F3C5256ACD}" type="pres">
      <dgm:prSet presAssocID="{B4FE8C14-5998-415B-B65E-70AED92B8245}" presName="sibTrans" presStyleCnt="0"/>
      <dgm:spPr/>
    </dgm:pt>
    <dgm:pt modelId="{B25CA27C-6D74-4608-A6FF-138378924A50}" type="pres">
      <dgm:prSet presAssocID="{3F06E89D-F0CE-414E-A90F-81425E7B076C}" presName="composite" presStyleCnt="0"/>
      <dgm:spPr/>
    </dgm:pt>
    <dgm:pt modelId="{33A93965-BA7E-49FA-8310-18C85B52438C}" type="pres">
      <dgm:prSet presAssocID="{3F06E89D-F0CE-414E-A90F-81425E7B076C}" presName="rect1" presStyleLbl="bgShp" presStyleIdx="2" presStyleCnt="8" custLinFactNeighborY="-3861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</dgm:spPr>
    </dgm:pt>
    <dgm:pt modelId="{19B71EC8-BD36-4C1B-A2A7-ED227A8C259D}" type="pres">
      <dgm:prSet presAssocID="{3F06E89D-F0CE-414E-A90F-81425E7B076C}" presName="rect2" presStyleLbl="trBgShp" presStyleIdx="2" presStyleCnt="8" custScaleX="98425" custScaleY="96561" custLinFactNeighborX="-84" custLinFactNeighborY="-8737">
        <dgm:presLayoutVars>
          <dgm:bulletEnabled val="1"/>
        </dgm:presLayoutVars>
      </dgm:prSet>
      <dgm:spPr/>
    </dgm:pt>
    <dgm:pt modelId="{C9F117F2-2ACE-4F38-95E4-9BD81B430BD2}" type="pres">
      <dgm:prSet presAssocID="{CDEF0511-F4A4-4C8F-9E84-03A2B5D108CC}" presName="sibTrans" presStyleCnt="0"/>
      <dgm:spPr/>
    </dgm:pt>
    <dgm:pt modelId="{56E2241B-1B17-4BF3-9674-1128EF8C5C20}" type="pres">
      <dgm:prSet presAssocID="{4C0EB8C6-39CD-49BA-B9F9-463C491865F9}" presName="composite" presStyleCnt="0"/>
      <dgm:spPr/>
    </dgm:pt>
    <dgm:pt modelId="{CE57E3E2-1E80-45BD-8BC9-F155F3B11172}" type="pres">
      <dgm:prSet presAssocID="{4C0EB8C6-39CD-49BA-B9F9-463C491865F9}" presName="rect1" presStyleLbl="bgShp" presStyleIdx="3" presStyleCnt="8" custLinFactNeighborY="-38610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3B23F948-C68D-4A97-A5A8-18CFF25DE305}" type="pres">
      <dgm:prSet presAssocID="{4C0EB8C6-39CD-49BA-B9F9-463C491865F9}" presName="rect2" presStyleLbl="trBgShp" presStyleIdx="3" presStyleCnt="8" custLinFactNeighborX="1403" custLinFactNeighborY="-8106">
        <dgm:presLayoutVars>
          <dgm:bulletEnabled val="1"/>
        </dgm:presLayoutVars>
      </dgm:prSet>
      <dgm:spPr/>
    </dgm:pt>
    <dgm:pt modelId="{797DEA8E-0DA9-43C3-B5E6-D7419A9C5BC8}" type="pres">
      <dgm:prSet presAssocID="{D30DBD95-A48E-47B4-81EC-3DC4A11E38A2}" presName="sibTrans" presStyleCnt="0"/>
      <dgm:spPr/>
    </dgm:pt>
    <dgm:pt modelId="{78FCD68C-5C41-4477-8D42-3C1E14789857}" type="pres">
      <dgm:prSet presAssocID="{A2A07340-F3B1-46DE-A52F-67F942F592DF}" presName="composite" presStyleCnt="0"/>
      <dgm:spPr/>
    </dgm:pt>
    <dgm:pt modelId="{808232AD-C28E-4C08-A47D-8BE6466EB1C7}" type="pres">
      <dgm:prSet presAssocID="{A2A07340-F3B1-46DE-A52F-67F942F592DF}" presName="rect1" presStyleLbl="bgShp" presStyleIdx="4" presStyleCnt="8" custLinFactNeighborY="-301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</dgm:spPr>
    </dgm:pt>
    <dgm:pt modelId="{5F628B08-D735-477D-B45E-24286D734914}" type="pres">
      <dgm:prSet presAssocID="{A2A07340-F3B1-46DE-A52F-67F942F592DF}" presName="rect2" presStyleLbl="trBgShp" presStyleIdx="4" presStyleCnt="8" custScaleX="102605" custLinFactY="40260" custLinFactNeighborX="-101" custLinFactNeighborY="100000">
        <dgm:presLayoutVars>
          <dgm:bulletEnabled val="1"/>
        </dgm:presLayoutVars>
      </dgm:prSet>
      <dgm:spPr/>
    </dgm:pt>
    <dgm:pt modelId="{1E1106DF-F558-4679-BFC1-0CE8B443AC40}" type="pres">
      <dgm:prSet presAssocID="{12E2B63C-7623-4F46-877E-2BA1E44EDC8D}" presName="sibTrans" presStyleCnt="0"/>
      <dgm:spPr/>
    </dgm:pt>
    <dgm:pt modelId="{2DC263EB-3728-46F9-B730-FA7CE43A110F}" type="pres">
      <dgm:prSet presAssocID="{351C065D-D3B0-4ED1-B7AF-E81C79550E64}" presName="composite" presStyleCnt="0"/>
      <dgm:spPr/>
    </dgm:pt>
    <dgm:pt modelId="{D20B4535-A779-4651-ACDB-21042AE516D7}" type="pres">
      <dgm:prSet presAssocID="{351C065D-D3B0-4ED1-B7AF-E81C79550E64}" presName="rect1" presStyleLbl="bgShp" presStyleIdx="5" presStyleCnt="8" custLinFactNeighborY="-3017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</dgm:spPr>
    </dgm:pt>
    <dgm:pt modelId="{A41B77CB-C243-497F-ABE3-7F1220C23BEC}" type="pres">
      <dgm:prSet presAssocID="{351C065D-D3B0-4ED1-B7AF-E81C79550E64}" presName="rect2" presStyleLbl="trBgShp" presStyleIdx="5" presStyleCnt="8" custLinFactY="40638" custLinFactNeighborX="-224" custLinFactNeighborY="100000">
        <dgm:presLayoutVars>
          <dgm:bulletEnabled val="1"/>
        </dgm:presLayoutVars>
      </dgm:prSet>
      <dgm:spPr/>
    </dgm:pt>
    <dgm:pt modelId="{BA78FFFB-3101-4530-A969-7EF8C4CBA741}" type="pres">
      <dgm:prSet presAssocID="{94963694-B83E-4CC6-8C60-0C146D142BD1}" presName="sibTrans" presStyleCnt="0"/>
      <dgm:spPr/>
    </dgm:pt>
    <dgm:pt modelId="{CA4BCCF6-6C90-44A7-8B9D-A222BDF0CEBE}" type="pres">
      <dgm:prSet presAssocID="{7B6451B4-E16B-4D90-B5E7-E5D9F3597BCB}" presName="composite" presStyleCnt="0"/>
      <dgm:spPr/>
    </dgm:pt>
    <dgm:pt modelId="{8778C899-D782-42BC-9778-D5B0E5C436B3}" type="pres">
      <dgm:prSet presAssocID="{7B6451B4-E16B-4D90-B5E7-E5D9F3597BCB}" presName="rect1" presStyleLbl="bgShp" presStyleIdx="6" presStyleCnt="8" custLinFactNeighborY="-301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</dgm:spPr>
    </dgm:pt>
    <dgm:pt modelId="{F981D9A6-2C6F-4C5F-9673-F771CCC1EBD3}" type="pres">
      <dgm:prSet presAssocID="{7B6451B4-E16B-4D90-B5E7-E5D9F3597BCB}" presName="rect2" presStyleLbl="trBgShp" presStyleIdx="6" presStyleCnt="8" custLinFactY="41999" custLinFactNeighborX="-224" custLinFactNeighborY="100000">
        <dgm:presLayoutVars>
          <dgm:bulletEnabled val="1"/>
        </dgm:presLayoutVars>
      </dgm:prSet>
      <dgm:spPr/>
    </dgm:pt>
    <dgm:pt modelId="{33D7A7C5-EABC-4C42-A491-A8149714FA0A}" type="pres">
      <dgm:prSet presAssocID="{C061E2CE-8EB8-4AE4-B6E6-6D5E29F91DDC}" presName="sibTrans" presStyleCnt="0"/>
      <dgm:spPr/>
    </dgm:pt>
    <dgm:pt modelId="{99D05708-A2F5-404A-8B85-35C1498E467F}" type="pres">
      <dgm:prSet presAssocID="{E7835679-CB6F-4D0D-950A-64391C4B947D}" presName="composite" presStyleCnt="0"/>
      <dgm:spPr/>
    </dgm:pt>
    <dgm:pt modelId="{CD2DC91C-64FD-41EE-B336-3945E72AEBF8}" type="pres">
      <dgm:prSet presAssocID="{E7835679-CB6F-4D0D-950A-64391C4B947D}" presName="rect1" presStyleLbl="bgShp" presStyleIdx="7" presStyleCnt="8" custLinFactNeighborY="-3017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</dgm:pt>
    <dgm:pt modelId="{5CA21238-C7FF-484A-AB22-69956F850B75}" type="pres">
      <dgm:prSet presAssocID="{E7835679-CB6F-4D0D-950A-64391C4B947D}" presName="rect2" presStyleLbl="trBgShp" presStyleIdx="7" presStyleCnt="8" custLinFactY="40638" custLinFactNeighborX="101" custLinFactNeighborY="100000">
        <dgm:presLayoutVars>
          <dgm:bulletEnabled val="1"/>
        </dgm:presLayoutVars>
      </dgm:prSet>
      <dgm:spPr/>
    </dgm:pt>
  </dgm:ptLst>
  <dgm:cxnLst>
    <dgm:cxn modelId="{0ED2401D-6331-4228-AED8-2C29565D2A46}" type="presOf" srcId="{4C0EB8C6-39CD-49BA-B9F9-463C491865F9}" destId="{3B23F948-C68D-4A97-A5A8-18CFF25DE305}" srcOrd="0" destOrd="0" presId="urn:microsoft.com/office/officeart/2008/layout/BendingPictureSemiTransparentText"/>
    <dgm:cxn modelId="{91B5D23C-FF85-4CFD-9CBA-6AC0F9A43D2A}" srcId="{446096C7-BCEB-466F-9DDE-9FF951EA2546}" destId="{E7835679-CB6F-4D0D-950A-64391C4B947D}" srcOrd="7" destOrd="0" parTransId="{DF58F5FA-0F3F-40E3-A325-E49C6872ECAB}" sibTransId="{8FBAD660-48AA-4FE0-AE58-09B4C732BCD7}"/>
    <dgm:cxn modelId="{1716BC45-3BC4-45B5-8C8C-0C20D63AAC87}" type="presOf" srcId="{351C065D-D3B0-4ED1-B7AF-E81C79550E64}" destId="{A41B77CB-C243-497F-ABE3-7F1220C23BEC}" srcOrd="0" destOrd="0" presId="urn:microsoft.com/office/officeart/2008/layout/BendingPictureSemiTransparentText"/>
    <dgm:cxn modelId="{6C244253-F3A9-4420-853C-A9B307981BAD}" srcId="{446096C7-BCEB-466F-9DDE-9FF951EA2546}" destId="{7B6451B4-E16B-4D90-B5E7-E5D9F3597BCB}" srcOrd="6" destOrd="0" parTransId="{ACBE24E8-7184-4743-9639-B7BAB7E7F75D}" sibTransId="{C061E2CE-8EB8-4AE4-B6E6-6D5E29F91DDC}"/>
    <dgm:cxn modelId="{2B8AD578-6D3C-450A-9196-85DBB143E6A8}" srcId="{446096C7-BCEB-466F-9DDE-9FF951EA2546}" destId="{7EF5E770-3B0D-4D8E-BDCE-B09C186357A0}" srcOrd="1" destOrd="0" parTransId="{A053EB0E-E491-4DC1-93C1-37139599E861}" sibTransId="{B4FE8C14-5998-415B-B65E-70AED92B8245}"/>
    <dgm:cxn modelId="{456DF879-6C31-45A0-B0E5-E6A4D9386799}" type="presOf" srcId="{7EF5E770-3B0D-4D8E-BDCE-B09C186357A0}" destId="{F67F8A9F-5D1D-435A-B693-5CFB5D956E53}" srcOrd="0" destOrd="0" presId="urn:microsoft.com/office/officeart/2008/layout/BendingPictureSemiTransparentText"/>
    <dgm:cxn modelId="{C521377D-149D-438C-8726-C11DF54A6BAF}" srcId="{446096C7-BCEB-466F-9DDE-9FF951EA2546}" destId="{351C065D-D3B0-4ED1-B7AF-E81C79550E64}" srcOrd="5" destOrd="0" parTransId="{E01B4664-A017-4426-BEC4-E88FDD762591}" sibTransId="{94963694-B83E-4CC6-8C60-0C146D142BD1}"/>
    <dgm:cxn modelId="{F433458A-B83E-4F4A-B2FC-2DC301B3C853}" type="presOf" srcId="{5B6947FB-ED7F-4806-98E3-210E066932CC}" destId="{175489B3-4E59-4C75-9779-4CEBD61C842E}" srcOrd="0" destOrd="0" presId="urn:microsoft.com/office/officeart/2008/layout/BendingPictureSemiTransparentText"/>
    <dgm:cxn modelId="{98D24196-AE23-45EE-B233-8EBA34BE4BE2}" srcId="{446096C7-BCEB-466F-9DDE-9FF951EA2546}" destId="{4C0EB8C6-39CD-49BA-B9F9-463C491865F9}" srcOrd="3" destOrd="0" parTransId="{5EC1156F-21D3-424F-A118-93D5E37C8575}" sibTransId="{D30DBD95-A48E-47B4-81EC-3DC4A11E38A2}"/>
    <dgm:cxn modelId="{BE0A0FB3-5C6B-4DFD-A3EC-5856DFEE5A38}" type="presOf" srcId="{A2A07340-F3B1-46DE-A52F-67F942F592DF}" destId="{5F628B08-D735-477D-B45E-24286D734914}" srcOrd="0" destOrd="0" presId="urn:microsoft.com/office/officeart/2008/layout/BendingPictureSemiTransparentText"/>
    <dgm:cxn modelId="{C7304DB7-FE9E-4B74-90B7-37C5A1364F0E}" type="presOf" srcId="{7B6451B4-E16B-4D90-B5E7-E5D9F3597BCB}" destId="{F981D9A6-2C6F-4C5F-9673-F771CCC1EBD3}" srcOrd="0" destOrd="0" presId="urn:microsoft.com/office/officeart/2008/layout/BendingPictureSemiTransparentText"/>
    <dgm:cxn modelId="{D51794C4-520B-4690-AACF-82BBEFC030E0}" type="presOf" srcId="{446096C7-BCEB-466F-9DDE-9FF951EA2546}" destId="{FA09025F-A816-47A0-AE84-999D09A03E95}" srcOrd="0" destOrd="0" presId="urn:microsoft.com/office/officeart/2008/layout/BendingPictureSemiTransparentText"/>
    <dgm:cxn modelId="{BDE6E0CC-E05B-48E8-8B25-E59068001D70}" srcId="{446096C7-BCEB-466F-9DDE-9FF951EA2546}" destId="{5B6947FB-ED7F-4806-98E3-210E066932CC}" srcOrd="0" destOrd="0" parTransId="{BCE03D2A-7B73-4654-9856-8A11DFCE553E}" sibTransId="{155878C8-7419-447C-888F-B1F95BAD8EAD}"/>
    <dgm:cxn modelId="{A995ABEB-EB73-4BE2-B37D-667A5081A9E5}" type="presOf" srcId="{3F06E89D-F0CE-414E-A90F-81425E7B076C}" destId="{19B71EC8-BD36-4C1B-A2A7-ED227A8C259D}" srcOrd="0" destOrd="0" presId="urn:microsoft.com/office/officeart/2008/layout/BendingPictureSemiTransparentText"/>
    <dgm:cxn modelId="{DCB59AEF-00A4-4341-AE4E-136E35A5588F}" type="presOf" srcId="{E7835679-CB6F-4D0D-950A-64391C4B947D}" destId="{5CA21238-C7FF-484A-AB22-69956F850B75}" srcOrd="0" destOrd="0" presId="urn:microsoft.com/office/officeart/2008/layout/BendingPictureSemiTransparentText"/>
    <dgm:cxn modelId="{7A1DFAEF-B83D-4BC0-9560-592C4E426068}" srcId="{446096C7-BCEB-466F-9DDE-9FF951EA2546}" destId="{A2A07340-F3B1-46DE-A52F-67F942F592DF}" srcOrd="4" destOrd="0" parTransId="{B3C7EC42-2646-447D-9300-E3DEC4C8A49D}" sibTransId="{12E2B63C-7623-4F46-877E-2BA1E44EDC8D}"/>
    <dgm:cxn modelId="{B76A0EFD-1B87-4284-A31E-A3056A110F9A}" srcId="{446096C7-BCEB-466F-9DDE-9FF951EA2546}" destId="{3F06E89D-F0CE-414E-A90F-81425E7B076C}" srcOrd="2" destOrd="0" parTransId="{270B071F-1AB2-456D-AD84-7CE1B4D2DFA3}" sibTransId="{CDEF0511-F4A4-4C8F-9E84-03A2B5D108CC}"/>
    <dgm:cxn modelId="{8707D10A-628A-4872-B974-69C3886EDD50}" type="presParOf" srcId="{FA09025F-A816-47A0-AE84-999D09A03E95}" destId="{72646870-D383-42E0-ABB3-BD6BB00E0896}" srcOrd="0" destOrd="0" presId="urn:microsoft.com/office/officeart/2008/layout/BendingPictureSemiTransparentText"/>
    <dgm:cxn modelId="{C2F4B239-20D1-4349-B582-EF7B387B0D75}" type="presParOf" srcId="{72646870-D383-42E0-ABB3-BD6BB00E0896}" destId="{4FC80C58-E65D-4D5B-90A0-544726F04355}" srcOrd="0" destOrd="0" presId="urn:microsoft.com/office/officeart/2008/layout/BendingPictureSemiTransparentText"/>
    <dgm:cxn modelId="{5CEE66E1-441E-4371-81BD-D20B02EBFD6E}" type="presParOf" srcId="{72646870-D383-42E0-ABB3-BD6BB00E0896}" destId="{175489B3-4E59-4C75-9779-4CEBD61C842E}" srcOrd="1" destOrd="0" presId="urn:microsoft.com/office/officeart/2008/layout/BendingPictureSemiTransparentText"/>
    <dgm:cxn modelId="{FA8FD09A-7764-4B82-9CBC-A64422A4B33A}" type="presParOf" srcId="{FA09025F-A816-47A0-AE84-999D09A03E95}" destId="{33929E93-0D80-4CF2-A41C-B2A6693293F5}" srcOrd="1" destOrd="0" presId="urn:microsoft.com/office/officeart/2008/layout/BendingPictureSemiTransparentText"/>
    <dgm:cxn modelId="{70DA4114-3DCD-4BAF-91B4-8791F59DCDA6}" type="presParOf" srcId="{FA09025F-A816-47A0-AE84-999D09A03E95}" destId="{0F50F53B-F295-4F0D-B284-A4C1C5BAC3DE}" srcOrd="2" destOrd="0" presId="urn:microsoft.com/office/officeart/2008/layout/BendingPictureSemiTransparentText"/>
    <dgm:cxn modelId="{BD1902FB-D811-4607-9018-719D9882FE7A}" type="presParOf" srcId="{0F50F53B-F295-4F0D-B284-A4C1C5BAC3DE}" destId="{F39B6F30-3EFB-4776-9411-DDAE454F7F64}" srcOrd="0" destOrd="0" presId="urn:microsoft.com/office/officeart/2008/layout/BendingPictureSemiTransparentText"/>
    <dgm:cxn modelId="{5B0CC809-BE75-42E6-8909-0FCAF28EE46F}" type="presParOf" srcId="{0F50F53B-F295-4F0D-B284-A4C1C5BAC3DE}" destId="{F67F8A9F-5D1D-435A-B693-5CFB5D956E53}" srcOrd="1" destOrd="0" presId="urn:microsoft.com/office/officeart/2008/layout/BendingPictureSemiTransparentText"/>
    <dgm:cxn modelId="{1E101C74-BB09-4117-9C13-2077D570625F}" type="presParOf" srcId="{FA09025F-A816-47A0-AE84-999D09A03E95}" destId="{2C074FAD-7450-477C-B1C4-68F3C5256ACD}" srcOrd="3" destOrd="0" presId="urn:microsoft.com/office/officeart/2008/layout/BendingPictureSemiTransparentText"/>
    <dgm:cxn modelId="{8C35F40D-1084-480B-B3D1-D8E644D91AB0}" type="presParOf" srcId="{FA09025F-A816-47A0-AE84-999D09A03E95}" destId="{B25CA27C-6D74-4608-A6FF-138378924A50}" srcOrd="4" destOrd="0" presId="urn:microsoft.com/office/officeart/2008/layout/BendingPictureSemiTransparentText"/>
    <dgm:cxn modelId="{FC7781FA-D2EF-4E75-82BE-D4E6B7DF2017}" type="presParOf" srcId="{B25CA27C-6D74-4608-A6FF-138378924A50}" destId="{33A93965-BA7E-49FA-8310-18C85B52438C}" srcOrd="0" destOrd="0" presId="urn:microsoft.com/office/officeart/2008/layout/BendingPictureSemiTransparentText"/>
    <dgm:cxn modelId="{8C0784BD-1AA4-444A-B4A7-9D5DE48C84CF}" type="presParOf" srcId="{B25CA27C-6D74-4608-A6FF-138378924A50}" destId="{19B71EC8-BD36-4C1B-A2A7-ED227A8C259D}" srcOrd="1" destOrd="0" presId="urn:microsoft.com/office/officeart/2008/layout/BendingPictureSemiTransparentText"/>
    <dgm:cxn modelId="{64EF33C7-AE0C-4E80-89D5-9757822B95E0}" type="presParOf" srcId="{FA09025F-A816-47A0-AE84-999D09A03E95}" destId="{C9F117F2-2ACE-4F38-95E4-9BD81B430BD2}" srcOrd="5" destOrd="0" presId="urn:microsoft.com/office/officeart/2008/layout/BendingPictureSemiTransparentText"/>
    <dgm:cxn modelId="{36A2154B-BDCA-4136-801E-A7F1574CDB51}" type="presParOf" srcId="{FA09025F-A816-47A0-AE84-999D09A03E95}" destId="{56E2241B-1B17-4BF3-9674-1128EF8C5C20}" srcOrd="6" destOrd="0" presId="urn:microsoft.com/office/officeart/2008/layout/BendingPictureSemiTransparentText"/>
    <dgm:cxn modelId="{D4C001C3-515A-4A8C-8A2F-0B878FA32EB6}" type="presParOf" srcId="{56E2241B-1B17-4BF3-9674-1128EF8C5C20}" destId="{CE57E3E2-1E80-45BD-8BC9-F155F3B11172}" srcOrd="0" destOrd="0" presId="urn:microsoft.com/office/officeart/2008/layout/BendingPictureSemiTransparentText"/>
    <dgm:cxn modelId="{69F20BDB-A79F-4FD4-91F6-0F06FE1A0EFB}" type="presParOf" srcId="{56E2241B-1B17-4BF3-9674-1128EF8C5C20}" destId="{3B23F948-C68D-4A97-A5A8-18CFF25DE305}" srcOrd="1" destOrd="0" presId="urn:microsoft.com/office/officeart/2008/layout/BendingPictureSemiTransparentText"/>
    <dgm:cxn modelId="{4A998A7D-877B-4485-A8C4-1A6259C93A93}" type="presParOf" srcId="{FA09025F-A816-47A0-AE84-999D09A03E95}" destId="{797DEA8E-0DA9-43C3-B5E6-D7419A9C5BC8}" srcOrd="7" destOrd="0" presId="urn:microsoft.com/office/officeart/2008/layout/BendingPictureSemiTransparentText"/>
    <dgm:cxn modelId="{626E4392-86C9-47FE-9608-2A35EEE41AF8}" type="presParOf" srcId="{FA09025F-A816-47A0-AE84-999D09A03E95}" destId="{78FCD68C-5C41-4477-8D42-3C1E14789857}" srcOrd="8" destOrd="0" presId="urn:microsoft.com/office/officeart/2008/layout/BendingPictureSemiTransparentText"/>
    <dgm:cxn modelId="{E07029D4-C9CB-4292-976B-E62F42BCA442}" type="presParOf" srcId="{78FCD68C-5C41-4477-8D42-3C1E14789857}" destId="{808232AD-C28E-4C08-A47D-8BE6466EB1C7}" srcOrd="0" destOrd="0" presId="urn:microsoft.com/office/officeart/2008/layout/BendingPictureSemiTransparentText"/>
    <dgm:cxn modelId="{EEE9047F-6624-4EF5-B562-F61EEB2BE547}" type="presParOf" srcId="{78FCD68C-5C41-4477-8D42-3C1E14789857}" destId="{5F628B08-D735-477D-B45E-24286D734914}" srcOrd="1" destOrd="0" presId="urn:microsoft.com/office/officeart/2008/layout/BendingPictureSemiTransparentText"/>
    <dgm:cxn modelId="{048AC138-92C6-4637-860A-060EE07DE50B}" type="presParOf" srcId="{FA09025F-A816-47A0-AE84-999D09A03E95}" destId="{1E1106DF-F558-4679-BFC1-0CE8B443AC40}" srcOrd="9" destOrd="0" presId="urn:microsoft.com/office/officeart/2008/layout/BendingPictureSemiTransparentText"/>
    <dgm:cxn modelId="{8B039B86-6C32-497D-9588-7BC37FAFFB01}" type="presParOf" srcId="{FA09025F-A816-47A0-AE84-999D09A03E95}" destId="{2DC263EB-3728-46F9-B730-FA7CE43A110F}" srcOrd="10" destOrd="0" presId="urn:microsoft.com/office/officeart/2008/layout/BendingPictureSemiTransparentText"/>
    <dgm:cxn modelId="{67AC659C-25AF-4818-B6C1-2D77BD6A60A8}" type="presParOf" srcId="{2DC263EB-3728-46F9-B730-FA7CE43A110F}" destId="{D20B4535-A779-4651-ACDB-21042AE516D7}" srcOrd="0" destOrd="0" presId="urn:microsoft.com/office/officeart/2008/layout/BendingPictureSemiTransparentText"/>
    <dgm:cxn modelId="{B9284A27-9676-432C-AEF7-88F0AFFF9374}" type="presParOf" srcId="{2DC263EB-3728-46F9-B730-FA7CE43A110F}" destId="{A41B77CB-C243-497F-ABE3-7F1220C23BEC}" srcOrd="1" destOrd="0" presId="urn:microsoft.com/office/officeart/2008/layout/BendingPictureSemiTransparentText"/>
    <dgm:cxn modelId="{470E15E8-E99A-4789-8C7C-5BDAA37910FC}" type="presParOf" srcId="{FA09025F-A816-47A0-AE84-999D09A03E95}" destId="{BA78FFFB-3101-4530-A969-7EF8C4CBA741}" srcOrd="11" destOrd="0" presId="urn:microsoft.com/office/officeart/2008/layout/BendingPictureSemiTransparentText"/>
    <dgm:cxn modelId="{18ECE922-CE75-4C35-9A10-F69B5B693C02}" type="presParOf" srcId="{FA09025F-A816-47A0-AE84-999D09A03E95}" destId="{CA4BCCF6-6C90-44A7-8B9D-A222BDF0CEBE}" srcOrd="12" destOrd="0" presId="urn:microsoft.com/office/officeart/2008/layout/BendingPictureSemiTransparentText"/>
    <dgm:cxn modelId="{091F6353-5F3F-42B5-ACF5-9B3B24F6CAEB}" type="presParOf" srcId="{CA4BCCF6-6C90-44A7-8B9D-A222BDF0CEBE}" destId="{8778C899-D782-42BC-9778-D5B0E5C436B3}" srcOrd="0" destOrd="0" presId="urn:microsoft.com/office/officeart/2008/layout/BendingPictureSemiTransparentText"/>
    <dgm:cxn modelId="{58FDA711-0777-403D-9960-BA405F665ACD}" type="presParOf" srcId="{CA4BCCF6-6C90-44A7-8B9D-A222BDF0CEBE}" destId="{F981D9A6-2C6F-4C5F-9673-F771CCC1EBD3}" srcOrd="1" destOrd="0" presId="urn:microsoft.com/office/officeart/2008/layout/BendingPictureSemiTransparentText"/>
    <dgm:cxn modelId="{743BBB43-EDC1-4401-BE3B-971EE521C71B}" type="presParOf" srcId="{FA09025F-A816-47A0-AE84-999D09A03E95}" destId="{33D7A7C5-EABC-4C42-A491-A8149714FA0A}" srcOrd="13" destOrd="0" presId="urn:microsoft.com/office/officeart/2008/layout/BendingPictureSemiTransparentText"/>
    <dgm:cxn modelId="{E881FE32-43A2-4CDC-945D-3EF7DC1B9894}" type="presParOf" srcId="{FA09025F-A816-47A0-AE84-999D09A03E95}" destId="{99D05708-A2F5-404A-8B85-35C1498E467F}" srcOrd="14" destOrd="0" presId="urn:microsoft.com/office/officeart/2008/layout/BendingPictureSemiTransparentText"/>
    <dgm:cxn modelId="{6ECC2911-6DBB-444E-A32E-4FFFF5C96652}" type="presParOf" srcId="{99D05708-A2F5-404A-8B85-35C1498E467F}" destId="{CD2DC91C-64FD-41EE-B336-3945E72AEBF8}" srcOrd="0" destOrd="0" presId="urn:microsoft.com/office/officeart/2008/layout/BendingPictureSemiTransparentText"/>
    <dgm:cxn modelId="{22F13B16-B617-4162-A463-7A992F632F4A}" type="presParOf" srcId="{99D05708-A2F5-404A-8B85-35C1498E467F}" destId="{5CA21238-C7FF-484A-AB22-69956F850B75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E4BA432-2EF7-455F-BD47-5029BECBFF73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47C2DB36-4756-4D8F-987A-2962F12868DF}">
      <dgm:prSet phldrT="[Texto]" custT="1"/>
      <dgm:spPr>
        <a:solidFill>
          <a:schemeClr val="accent4">
            <a:lumMod val="20000"/>
            <a:lumOff val="80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lang="pt-PT" sz="3600" dirty="0">
              <a:solidFill>
                <a:schemeClr val="tx1"/>
              </a:solidFill>
            </a:rPr>
            <a:t>A maioria das lâminas apresenta uma </a:t>
          </a:r>
          <a:r>
            <a:rPr lang="pt-PT" sz="3600" b="1" dirty="0">
              <a:solidFill>
                <a:schemeClr val="tx1"/>
              </a:solidFill>
            </a:rPr>
            <a:t>pontuação final igual ou superior a 18</a:t>
          </a:r>
          <a:r>
            <a:rPr lang="pt-PT" sz="3600" dirty="0">
              <a:solidFill>
                <a:schemeClr val="tx1"/>
              </a:solidFill>
            </a:rPr>
            <a:t>. As pontuações mais baixas verificaram-se em lâminas com intensificação da eosina. </a:t>
          </a:r>
        </a:p>
      </dgm:t>
    </dgm:pt>
    <dgm:pt modelId="{EE667C40-51BD-4008-8B0C-410BDF18EAC8}" type="parTrans" cxnId="{93E88E01-2F08-43ED-8406-DAABFA82FBA3}">
      <dgm:prSet/>
      <dgm:spPr/>
      <dgm:t>
        <a:bodyPr/>
        <a:lstStyle/>
        <a:p>
          <a:endParaRPr lang="pt-PT"/>
        </a:p>
      </dgm:t>
    </dgm:pt>
    <dgm:pt modelId="{F6CB8C41-267B-46E9-AC1C-0B2927C681A0}" type="sibTrans" cxnId="{93E88E01-2F08-43ED-8406-DAABFA82FBA3}">
      <dgm:prSet/>
      <dgm:spPr/>
      <dgm:t>
        <a:bodyPr/>
        <a:lstStyle/>
        <a:p>
          <a:endParaRPr lang="pt-PT"/>
        </a:p>
      </dgm:t>
    </dgm:pt>
    <dgm:pt modelId="{4D1E22AF-0C12-4EB8-8448-54256A186B7A}">
      <dgm:prSet phldrT="[Texto]" custT="1"/>
      <dgm:spPr>
        <a:solidFill>
          <a:srgbClr val="007D7A"/>
        </a:solidFill>
      </dgm:spPr>
      <dgm:t>
        <a:bodyPr/>
        <a:lstStyle/>
        <a:p>
          <a:endParaRPr lang="pt-PT" sz="4400" dirty="0"/>
        </a:p>
        <a:p>
          <a:r>
            <a:rPr lang="pt-PT" sz="4400" dirty="0"/>
            <a:t>Pontuação ideal: 27</a:t>
          </a:r>
        </a:p>
      </dgm:t>
    </dgm:pt>
    <dgm:pt modelId="{31E17DC0-61E1-4798-B83C-D06A4792B9BE}" type="parTrans" cxnId="{AD699503-14CB-46B2-B76A-2479E28D02A2}">
      <dgm:prSet/>
      <dgm:spPr/>
      <dgm:t>
        <a:bodyPr/>
        <a:lstStyle/>
        <a:p>
          <a:endParaRPr lang="pt-PT"/>
        </a:p>
      </dgm:t>
    </dgm:pt>
    <dgm:pt modelId="{E683AF41-2E81-42BF-B267-EF2214014B87}" type="sibTrans" cxnId="{AD699503-14CB-46B2-B76A-2479E28D02A2}">
      <dgm:prSet/>
      <dgm:spPr/>
      <dgm:t>
        <a:bodyPr/>
        <a:lstStyle/>
        <a:p>
          <a:endParaRPr lang="pt-PT"/>
        </a:p>
      </dgm:t>
    </dgm:pt>
    <dgm:pt modelId="{5C863213-247D-4924-8B77-71EB71418E10}">
      <dgm:prSet phldrT="[Texto]" custT="1"/>
      <dgm:spPr>
        <a:solidFill>
          <a:srgbClr val="007D7A"/>
        </a:solidFill>
      </dgm:spPr>
      <dgm:t>
        <a:bodyPr/>
        <a:lstStyle/>
        <a:p>
          <a:endParaRPr lang="pt-PT" sz="4400" dirty="0"/>
        </a:p>
        <a:p>
          <a:r>
            <a:rPr lang="pt-PT" sz="4400" dirty="0"/>
            <a:t>Pontuação mínima aceitável: 18</a:t>
          </a:r>
        </a:p>
      </dgm:t>
    </dgm:pt>
    <dgm:pt modelId="{843C1CCC-D0F3-47FA-8DE5-62D604E95C7D}" type="parTrans" cxnId="{3ACD7F87-403F-44D7-81D9-F0E68E1AE4F6}">
      <dgm:prSet/>
      <dgm:spPr/>
      <dgm:t>
        <a:bodyPr/>
        <a:lstStyle/>
        <a:p>
          <a:endParaRPr lang="pt-PT"/>
        </a:p>
      </dgm:t>
    </dgm:pt>
    <dgm:pt modelId="{647BF5A4-2AB4-4D8B-9B0F-18FF900586EF}" type="sibTrans" cxnId="{3ACD7F87-403F-44D7-81D9-F0E68E1AE4F6}">
      <dgm:prSet/>
      <dgm:spPr/>
      <dgm:t>
        <a:bodyPr/>
        <a:lstStyle/>
        <a:p>
          <a:endParaRPr lang="pt-PT"/>
        </a:p>
      </dgm:t>
    </dgm:pt>
    <dgm:pt modelId="{D920DFF3-0428-4807-B57B-883428BADC40}" type="pres">
      <dgm:prSet presAssocID="{9E4BA432-2EF7-455F-BD47-5029BECBFF73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DCAD7E4-1F8E-453D-B046-68B6A5048E5C}" type="pres">
      <dgm:prSet presAssocID="{9E4BA432-2EF7-455F-BD47-5029BECBFF73}" presName="matrix" presStyleCnt="0"/>
      <dgm:spPr/>
    </dgm:pt>
    <dgm:pt modelId="{3F13FEBB-1B9F-4C1F-A3BB-9CBE04DB5DA7}" type="pres">
      <dgm:prSet presAssocID="{9E4BA432-2EF7-455F-BD47-5029BECBFF73}" presName="tile1" presStyleLbl="node1" presStyleIdx="0" presStyleCnt="4" custScaleY="88181"/>
      <dgm:spPr/>
    </dgm:pt>
    <dgm:pt modelId="{B7CEFBA4-C50D-4C7E-9473-E24BD97B8EFB}" type="pres">
      <dgm:prSet presAssocID="{9E4BA432-2EF7-455F-BD47-5029BECBFF73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C85305CE-A07E-47C0-845D-DBAE88B6D02F}" type="pres">
      <dgm:prSet presAssocID="{9E4BA432-2EF7-455F-BD47-5029BECBFF73}" presName="tile2" presStyleLbl="node1" presStyleIdx="1" presStyleCnt="4" custScaleY="88181"/>
      <dgm:spPr/>
    </dgm:pt>
    <dgm:pt modelId="{39B58705-5145-4F35-84A0-F197D35F6E14}" type="pres">
      <dgm:prSet presAssocID="{9E4BA432-2EF7-455F-BD47-5029BECBFF73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B2500139-13E4-417B-9EC9-D036D088BA8C}" type="pres">
      <dgm:prSet presAssocID="{9E4BA432-2EF7-455F-BD47-5029BECBFF73}" presName="tile3" presStyleLbl="node1" presStyleIdx="2" presStyleCnt="4" custAng="10800000" custScaleX="34018" custScaleY="26450" custLinFactNeighborX="13658" custLinFactNeighborY="-32897"/>
      <dgm:spPr/>
    </dgm:pt>
    <dgm:pt modelId="{7E0D9FF5-5931-47D6-8CEC-D134DE240FFF}" type="pres">
      <dgm:prSet presAssocID="{9E4BA432-2EF7-455F-BD47-5029BECBFF73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A3D89762-0C8D-4FCA-8ADE-B7DB382513AF}" type="pres">
      <dgm:prSet presAssocID="{9E4BA432-2EF7-455F-BD47-5029BECBFF73}" presName="tile4" presStyleLbl="node1" presStyleIdx="3" presStyleCnt="4" custAng="16200000" custScaleX="23770" custLinFactNeighborX="-13981" custLinFactNeighborY="-26227"/>
      <dgm:spPr/>
    </dgm:pt>
    <dgm:pt modelId="{63BD5780-B89D-4846-9938-C623422F28F4}" type="pres">
      <dgm:prSet presAssocID="{9E4BA432-2EF7-455F-BD47-5029BECBFF73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BE328DA5-D340-4C84-BBC9-DA695E4F4489}" type="pres">
      <dgm:prSet presAssocID="{9E4BA432-2EF7-455F-BD47-5029BECBFF73}" presName="centerTile" presStyleLbl="fgShp" presStyleIdx="0" presStyleCnt="1" custScaleX="293406" custScaleY="126628" custLinFactNeighborY="47774">
        <dgm:presLayoutVars>
          <dgm:chMax val="0"/>
          <dgm:chPref val="0"/>
        </dgm:presLayoutVars>
      </dgm:prSet>
      <dgm:spPr/>
    </dgm:pt>
  </dgm:ptLst>
  <dgm:cxnLst>
    <dgm:cxn modelId="{891A8B00-7553-494A-8DB9-53B5836624EF}" type="presOf" srcId="{47C2DB36-4756-4D8F-987A-2962F12868DF}" destId="{BE328DA5-D340-4C84-BBC9-DA695E4F4489}" srcOrd="0" destOrd="0" presId="urn:microsoft.com/office/officeart/2005/8/layout/matrix1"/>
    <dgm:cxn modelId="{93E88E01-2F08-43ED-8406-DAABFA82FBA3}" srcId="{9E4BA432-2EF7-455F-BD47-5029BECBFF73}" destId="{47C2DB36-4756-4D8F-987A-2962F12868DF}" srcOrd="0" destOrd="0" parTransId="{EE667C40-51BD-4008-8B0C-410BDF18EAC8}" sibTransId="{F6CB8C41-267B-46E9-AC1C-0B2927C681A0}"/>
    <dgm:cxn modelId="{AD699503-14CB-46B2-B76A-2479E28D02A2}" srcId="{47C2DB36-4756-4D8F-987A-2962F12868DF}" destId="{4D1E22AF-0C12-4EB8-8448-54256A186B7A}" srcOrd="0" destOrd="0" parTransId="{31E17DC0-61E1-4798-B83C-D06A4792B9BE}" sibTransId="{E683AF41-2E81-42BF-B267-EF2214014B87}"/>
    <dgm:cxn modelId="{3ACD7F87-403F-44D7-81D9-F0E68E1AE4F6}" srcId="{47C2DB36-4756-4D8F-987A-2962F12868DF}" destId="{5C863213-247D-4924-8B77-71EB71418E10}" srcOrd="1" destOrd="0" parTransId="{843C1CCC-D0F3-47FA-8DE5-62D604E95C7D}" sibTransId="{647BF5A4-2AB4-4D8B-9B0F-18FF900586EF}"/>
    <dgm:cxn modelId="{1BB171B3-FDFB-46A8-B343-E957A196DF98}" type="presOf" srcId="{4D1E22AF-0C12-4EB8-8448-54256A186B7A}" destId="{3F13FEBB-1B9F-4C1F-A3BB-9CBE04DB5DA7}" srcOrd="0" destOrd="0" presId="urn:microsoft.com/office/officeart/2005/8/layout/matrix1"/>
    <dgm:cxn modelId="{A3DB8EBA-3D0D-469B-918D-38A17A83601D}" type="presOf" srcId="{5C863213-247D-4924-8B77-71EB71418E10}" destId="{39B58705-5145-4F35-84A0-F197D35F6E14}" srcOrd="1" destOrd="0" presId="urn:microsoft.com/office/officeart/2005/8/layout/matrix1"/>
    <dgm:cxn modelId="{33822BEA-E308-4F25-9538-476AD1774348}" type="presOf" srcId="{5C863213-247D-4924-8B77-71EB71418E10}" destId="{C85305CE-A07E-47C0-845D-DBAE88B6D02F}" srcOrd="0" destOrd="0" presId="urn:microsoft.com/office/officeart/2005/8/layout/matrix1"/>
    <dgm:cxn modelId="{66D67CEA-48A7-4D05-99E8-169DCE50D986}" type="presOf" srcId="{4D1E22AF-0C12-4EB8-8448-54256A186B7A}" destId="{B7CEFBA4-C50D-4C7E-9473-E24BD97B8EFB}" srcOrd="1" destOrd="0" presId="urn:microsoft.com/office/officeart/2005/8/layout/matrix1"/>
    <dgm:cxn modelId="{1B1234F1-531A-43C3-920E-7139C2921412}" type="presOf" srcId="{9E4BA432-2EF7-455F-BD47-5029BECBFF73}" destId="{D920DFF3-0428-4807-B57B-883428BADC40}" srcOrd="0" destOrd="0" presId="urn:microsoft.com/office/officeart/2005/8/layout/matrix1"/>
    <dgm:cxn modelId="{D0202651-F667-4729-B03D-6E548F6F5A91}" type="presParOf" srcId="{D920DFF3-0428-4807-B57B-883428BADC40}" destId="{FDCAD7E4-1F8E-453D-B046-68B6A5048E5C}" srcOrd="0" destOrd="0" presId="urn:microsoft.com/office/officeart/2005/8/layout/matrix1"/>
    <dgm:cxn modelId="{B49E8F16-40DE-47E4-A1F3-4F98CD636123}" type="presParOf" srcId="{FDCAD7E4-1F8E-453D-B046-68B6A5048E5C}" destId="{3F13FEBB-1B9F-4C1F-A3BB-9CBE04DB5DA7}" srcOrd="0" destOrd="0" presId="urn:microsoft.com/office/officeart/2005/8/layout/matrix1"/>
    <dgm:cxn modelId="{42D37F2F-AAEA-406C-84ED-A94582439AE0}" type="presParOf" srcId="{FDCAD7E4-1F8E-453D-B046-68B6A5048E5C}" destId="{B7CEFBA4-C50D-4C7E-9473-E24BD97B8EFB}" srcOrd="1" destOrd="0" presId="urn:microsoft.com/office/officeart/2005/8/layout/matrix1"/>
    <dgm:cxn modelId="{FA803CBD-D962-4BAC-A032-653F07F70946}" type="presParOf" srcId="{FDCAD7E4-1F8E-453D-B046-68B6A5048E5C}" destId="{C85305CE-A07E-47C0-845D-DBAE88B6D02F}" srcOrd="2" destOrd="0" presId="urn:microsoft.com/office/officeart/2005/8/layout/matrix1"/>
    <dgm:cxn modelId="{7E2850F9-296C-4A99-A243-EA016525F839}" type="presParOf" srcId="{FDCAD7E4-1F8E-453D-B046-68B6A5048E5C}" destId="{39B58705-5145-4F35-84A0-F197D35F6E14}" srcOrd="3" destOrd="0" presId="urn:microsoft.com/office/officeart/2005/8/layout/matrix1"/>
    <dgm:cxn modelId="{5362C854-F699-4EEB-A29F-C979F09DC461}" type="presParOf" srcId="{FDCAD7E4-1F8E-453D-B046-68B6A5048E5C}" destId="{B2500139-13E4-417B-9EC9-D036D088BA8C}" srcOrd="4" destOrd="0" presId="urn:microsoft.com/office/officeart/2005/8/layout/matrix1"/>
    <dgm:cxn modelId="{3D63D941-5D4B-4B7A-9F38-796637CE4B7F}" type="presParOf" srcId="{FDCAD7E4-1F8E-453D-B046-68B6A5048E5C}" destId="{7E0D9FF5-5931-47D6-8CEC-D134DE240FFF}" srcOrd="5" destOrd="0" presId="urn:microsoft.com/office/officeart/2005/8/layout/matrix1"/>
    <dgm:cxn modelId="{6BFDFC1F-22EB-49A6-8C41-80A5F0852CAE}" type="presParOf" srcId="{FDCAD7E4-1F8E-453D-B046-68B6A5048E5C}" destId="{A3D89762-0C8D-4FCA-8ADE-B7DB382513AF}" srcOrd="6" destOrd="0" presId="urn:microsoft.com/office/officeart/2005/8/layout/matrix1"/>
    <dgm:cxn modelId="{F5CFCFE6-A4EF-43D1-8C9A-3C369659F4F9}" type="presParOf" srcId="{FDCAD7E4-1F8E-453D-B046-68B6A5048E5C}" destId="{63BD5780-B89D-4846-9938-C623422F28F4}" srcOrd="7" destOrd="0" presId="urn:microsoft.com/office/officeart/2005/8/layout/matrix1"/>
    <dgm:cxn modelId="{382B2BC6-B8AB-489B-9C27-9F63260CB10A}" type="presParOf" srcId="{D920DFF3-0428-4807-B57B-883428BADC40}" destId="{BE328DA5-D340-4C84-BBC9-DA695E4F4489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1123A85-3120-45A6-966C-CC13B608F630}" type="doc">
      <dgm:prSet loTypeId="urn:microsoft.com/office/officeart/2008/layout/CaptionedPictures" loCatId="pictur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pt-PT"/>
        </a:p>
      </dgm:t>
    </dgm:pt>
    <dgm:pt modelId="{12E5DAF4-3821-4B56-9CD2-C3A3F46F4D68}">
      <dgm:prSet phldrT="[Texto]" custT="1"/>
      <dgm:spPr/>
      <dgm:t>
        <a:bodyPr/>
        <a:lstStyle/>
        <a:p>
          <a:r>
            <a:rPr lang="pt-PT" sz="2800" b="1" dirty="0"/>
            <a:t>n = 15 </a:t>
          </a:r>
        </a:p>
        <a:p>
          <a:r>
            <a:rPr lang="pt-PT" sz="2800" dirty="0"/>
            <a:t>(nº de amostras).</a:t>
          </a:r>
        </a:p>
      </dgm:t>
    </dgm:pt>
    <dgm:pt modelId="{9A9AC8B0-523D-4D02-932C-E99B6F2ED78F}" type="parTrans" cxnId="{3588C270-184A-456E-B481-FC8A7F2EE8BF}">
      <dgm:prSet/>
      <dgm:spPr/>
      <dgm:t>
        <a:bodyPr/>
        <a:lstStyle/>
        <a:p>
          <a:endParaRPr lang="pt-PT"/>
        </a:p>
      </dgm:t>
    </dgm:pt>
    <dgm:pt modelId="{8B4C0428-E311-48B1-A1F2-55B73FAD8991}" type="sibTrans" cxnId="{3588C270-184A-456E-B481-FC8A7F2EE8BF}">
      <dgm:prSet/>
      <dgm:spPr/>
      <dgm:t>
        <a:bodyPr/>
        <a:lstStyle/>
        <a:p>
          <a:endParaRPr lang="pt-PT"/>
        </a:p>
      </dgm:t>
    </dgm:pt>
    <dgm:pt modelId="{E0EC8426-B872-4D9A-B9F3-DD62F40F2619}">
      <dgm:prSet phldrT="[Texto]" custT="1"/>
      <dgm:spPr/>
      <dgm:t>
        <a:bodyPr/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8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9 amostras para o óleo de rícino: 2 fragmentos e 1 biópsia por órgão. </a:t>
          </a:r>
        </a:p>
      </dgm:t>
    </dgm:pt>
    <dgm:pt modelId="{DB49A0F2-228C-43EF-BDFD-042238AA0EB2}" type="parTrans" cxnId="{EA0AEE3E-B33D-4D34-82ED-A3DFCBCA6F7F}">
      <dgm:prSet/>
      <dgm:spPr/>
      <dgm:t>
        <a:bodyPr/>
        <a:lstStyle/>
        <a:p>
          <a:endParaRPr lang="pt-PT"/>
        </a:p>
      </dgm:t>
    </dgm:pt>
    <dgm:pt modelId="{5295B74A-DCD4-4F61-8419-AA0BE25536A4}" type="sibTrans" cxnId="{EA0AEE3E-B33D-4D34-82ED-A3DFCBCA6F7F}">
      <dgm:prSet/>
      <dgm:spPr/>
      <dgm:t>
        <a:bodyPr/>
        <a:lstStyle/>
        <a:p>
          <a:endParaRPr lang="pt-PT"/>
        </a:p>
      </dgm:t>
    </dgm:pt>
    <dgm:pt modelId="{370876DD-5E4B-42A5-8FAB-F98436C4B0FA}">
      <dgm:prSet phldrT="[Texto]" custT="1"/>
      <dgm:spPr/>
      <dgm:t>
        <a:bodyPr/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8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6 amostras para o xileno (controlo): </a:t>
          </a:r>
          <a:r>
            <a:rPr lang="pt-PT" sz="2800" b="1" kern="1200" dirty="0"/>
            <a:t>1 fragmento e 1 biópsia por órgão.</a:t>
          </a:r>
        </a:p>
      </dgm:t>
    </dgm:pt>
    <dgm:pt modelId="{5703ED7E-D9A9-4F50-9437-B9A308505434}" type="parTrans" cxnId="{EC27B364-3BF2-4B5F-92D4-4E508434EE23}">
      <dgm:prSet/>
      <dgm:spPr/>
      <dgm:t>
        <a:bodyPr/>
        <a:lstStyle/>
        <a:p>
          <a:endParaRPr lang="pt-PT"/>
        </a:p>
      </dgm:t>
    </dgm:pt>
    <dgm:pt modelId="{5842EA17-EF1C-44FF-94A9-136739C488BD}" type="sibTrans" cxnId="{EC27B364-3BF2-4B5F-92D4-4E508434EE23}">
      <dgm:prSet/>
      <dgm:spPr/>
      <dgm:t>
        <a:bodyPr/>
        <a:lstStyle/>
        <a:p>
          <a:endParaRPr lang="pt-PT"/>
        </a:p>
      </dgm:t>
    </dgm:pt>
    <dgm:pt modelId="{4A4416E7-A9F2-4A59-8787-B3A61C5784C9}" type="pres">
      <dgm:prSet presAssocID="{01123A85-3120-45A6-966C-CC13B608F630}" presName="Name0" presStyleCnt="0">
        <dgm:presLayoutVars>
          <dgm:chMax/>
          <dgm:chPref/>
          <dgm:dir/>
        </dgm:presLayoutVars>
      </dgm:prSet>
      <dgm:spPr/>
    </dgm:pt>
    <dgm:pt modelId="{F5E046B8-12DB-4EAC-863D-687D520E6678}" type="pres">
      <dgm:prSet presAssocID="{12E5DAF4-3821-4B56-9CD2-C3A3F46F4D68}" presName="composite" presStyleCnt="0">
        <dgm:presLayoutVars>
          <dgm:chMax val="1"/>
          <dgm:chPref val="1"/>
        </dgm:presLayoutVars>
      </dgm:prSet>
      <dgm:spPr/>
    </dgm:pt>
    <dgm:pt modelId="{34583A38-0619-41AD-AE96-1A419220BA12}" type="pres">
      <dgm:prSet presAssocID="{12E5DAF4-3821-4B56-9CD2-C3A3F46F4D68}" presName="Accent" presStyleLbl="trAlignAcc1" presStyleIdx="0" presStyleCnt="3" custLinFactNeighborX="576" custLinFactNeighborY="-3927">
        <dgm:presLayoutVars>
          <dgm:chMax val="0"/>
          <dgm:chPref val="0"/>
        </dgm:presLayoutVars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>
        <a:prstGeom prst="roundRect">
          <a:avLst/>
        </a:prstGeom>
        <a:solidFill>
          <a:srgbClr val="FFF2CC"/>
        </a:solidFill>
      </dgm:spPr>
    </dgm:pt>
    <dgm:pt modelId="{1C712B42-6FE8-4746-BFE3-969468B4605D}" type="pres">
      <dgm:prSet presAssocID="{12E5DAF4-3821-4B56-9CD2-C3A3F46F4D68}" presName="Image" presStyleLbl="alignImgPlace1" presStyleIdx="0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</dgm:pt>
    <dgm:pt modelId="{7E324E78-99EA-4CA6-9729-E03F0516DBDE}" type="pres">
      <dgm:prSet presAssocID="{12E5DAF4-3821-4B56-9CD2-C3A3F46F4D68}" presName="ChildComposite" presStyleCnt="0"/>
      <dgm:spPr/>
    </dgm:pt>
    <dgm:pt modelId="{F6BF1DB4-B4F2-475D-A2BA-0B860AFB5683}" type="pres">
      <dgm:prSet presAssocID="{12E5DAF4-3821-4B56-9CD2-C3A3F46F4D68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0DB82C26-D121-46FC-807F-3D520E2E58DE}" type="pres">
      <dgm:prSet presAssocID="{12E5DAF4-3821-4B56-9CD2-C3A3F46F4D68}" presName="Parent" presStyleLbl="revTx" presStyleIdx="0" presStyleCnt="3">
        <dgm:presLayoutVars>
          <dgm:chMax val="1"/>
          <dgm:chPref val="0"/>
          <dgm:bulletEnabled val="1"/>
        </dgm:presLayoutVars>
      </dgm:prSet>
      <dgm:spPr/>
    </dgm:pt>
    <dgm:pt modelId="{A962D00D-7AD1-4927-AEC7-3E2594C98B07}" type="pres">
      <dgm:prSet presAssocID="{8B4C0428-E311-48B1-A1F2-55B73FAD8991}" presName="sibTrans" presStyleCnt="0"/>
      <dgm:spPr/>
    </dgm:pt>
    <dgm:pt modelId="{6C1C6957-CE9C-4BA6-B503-D440EF6C0606}" type="pres">
      <dgm:prSet presAssocID="{E0EC8426-B872-4D9A-B9F3-DD62F40F2619}" presName="composite" presStyleCnt="0">
        <dgm:presLayoutVars>
          <dgm:chMax val="1"/>
          <dgm:chPref val="1"/>
        </dgm:presLayoutVars>
      </dgm:prSet>
      <dgm:spPr/>
    </dgm:pt>
    <dgm:pt modelId="{B076D18E-29D5-4F82-A924-0490BC4E09DB}" type="pres">
      <dgm:prSet presAssocID="{E0EC8426-B872-4D9A-B9F3-DD62F40F2619}" presName="Accent" presStyleLbl="trAlignAcc1" presStyleIdx="1" presStyleCnt="3" custLinFactNeighborX="-205" custLinFactNeighborY="-4929">
        <dgm:presLayoutVars>
          <dgm:chMax val="0"/>
          <dgm:chPref val="0"/>
        </dgm:presLayoutVars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>
        <a:prstGeom prst="roundRect">
          <a:avLst/>
        </a:prstGeom>
        <a:solidFill>
          <a:srgbClr val="FFF2CC"/>
        </a:solidFill>
      </dgm:spPr>
    </dgm:pt>
    <dgm:pt modelId="{A6183C99-7AB4-4DEF-A8FE-D2E73F06DF21}" type="pres">
      <dgm:prSet presAssocID="{E0EC8426-B872-4D9A-B9F3-DD62F40F2619}" presName="Image" presStyleLbl="alignImgPlace1" presStyleIdx="1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D0C3ACE3-7A37-480D-B81B-A4DD3B1BF8FF}" type="pres">
      <dgm:prSet presAssocID="{E0EC8426-B872-4D9A-B9F3-DD62F40F2619}" presName="ChildComposite" presStyleCnt="0"/>
      <dgm:spPr/>
    </dgm:pt>
    <dgm:pt modelId="{6586A683-8FAC-4801-ABC1-DDE2E507EF16}" type="pres">
      <dgm:prSet presAssocID="{E0EC8426-B872-4D9A-B9F3-DD62F40F2619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D88AA66A-7136-47AC-94C3-61C103515A31}" type="pres">
      <dgm:prSet presAssocID="{E0EC8426-B872-4D9A-B9F3-DD62F40F2619}" presName="Parent" presStyleLbl="revTx" presStyleIdx="1" presStyleCnt="3">
        <dgm:presLayoutVars>
          <dgm:chMax val="1"/>
          <dgm:chPref val="0"/>
          <dgm:bulletEnabled val="1"/>
        </dgm:presLayoutVars>
      </dgm:prSet>
      <dgm:spPr/>
    </dgm:pt>
    <dgm:pt modelId="{90FA0F95-BD1C-4FBC-8657-B4A49210476D}" type="pres">
      <dgm:prSet presAssocID="{5295B74A-DCD4-4F61-8419-AA0BE25536A4}" presName="sibTrans" presStyleCnt="0"/>
      <dgm:spPr/>
    </dgm:pt>
    <dgm:pt modelId="{E76244CB-ED6D-44FD-988D-62EFF2F3170C}" type="pres">
      <dgm:prSet presAssocID="{370876DD-5E4B-42A5-8FAB-F98436C4B0FA}" presName="composite" presStyleCnt="0">
        <dgm:presLayoutVars>
          <dgm:chMax val="1"/>
          <dgm:chPref val="1"/>
        </dgm:presLayoutVars>
      </dgm:prSet>
      <dgm:spPr/>
    </dgm:pt>
    <dgm:pt modelId="{DAEF7738-9FC4-41FC-A086-922E3D8AEA3C}" type="pres">
      <dgm:prSet presAssocID="{370876DD-5E4B-42A5-8FAB-F98436C4B0FA}" presName="Accent" presStyleLbl="trAlignAcc1" presStyleIdx="2" presStyleCnt="3" custLinFactNeighborX="-781" custLinFactNeighborY="-4633">
        <dgm:presLayoutVars>
          <dgm:chMax val="0"/>
          <dgm:chPref val="0"/>
        </dgm:presLayoutVars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>
        <a:xfrm>
          <a:off x="9934182" y="2418229"/>
          <a:ext cx="4241498" cy="4989997"/>
        </a:xfrm>
        <a:prstGeom prst="roundRect">
          <a:avLst/>
        </a:prstGeom>
        <a:solidFill>
          <a:srgbClr val="FFF2CC"/>
        </a:solidFill>
        <a:ln/>
      </dgm:spPr>
    </dgm:pt>
    <dgm:pt modelId="{FB6EC808-A346-434D-96A0-6B555D67C3A5}" type="pres">
      <dgm:prSet presAssocID="{370876DD-5E4B-42A5-8FAB-F98436C4B0FA}" presName="Image" presStyleLbl="alignImgPlace1" presStyleIdx="2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</dgm:spPr>
    </dgm:pt>
    <dgm:pt modelId="{0894AB0D-907F-4E73-8AF5-8F3762D36A0F}" type="pres">
      <dgm:prSet presAssocID="{370876DD-5E4B-42A5-8FAB-F98436C4B0FA}" presName="ChildComposite" presStyleCnt="0"/>
      <dgm:spPr/>
    </dgm:pt>
    <dgm:pt modelId="{BCD8535A-C5B2-4D77-810E-828C1D31E6B4}" type="pres">
      <dgm:prSet presAssocID="{370876DD-5E4B-42A5-8FAB-F98436C4B0FA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96E63425-72ED-4286-915F-D2A82388F5B5}" type="pres">
      <dgm:prSet presAssocID="{370876DD-5E4B-42A5-8FAB-F98436C4B0FA}" presName="Parent" presStyleLbl="revTx" presStyleIdx="2" presStyleCnt="3">
        <dgm:presLayoutVars>
          <dgm:chMax val="1"/>
          <dgm:chPref val="0"/>
          <dgm:bulletEnabled val="1"/>
        </dgm:presLayoutVars>
      </dgm:prSet>
      <dgm:spPr/>
    </dgm:pt>
  </dgm:ptLst>
  <dgm:cxnLst>
    <dgm:cxn modelId="{EA0AEE3E-B33D-4D34-82ED-A3DFCBCA6F7F}" srcId="{01123A85-3120-45A6-966C-CC13B608F630}" destId="{E0EC8426-B872-4D9A-B9F3-DD62F40F2619}" srcOrd="1" destOrd="0" parTransId="{DB49A0F2-228C-43EF-BDFD-042238AA0EB2}" sibTransId="{5295B74A-DCD4-4F61-8419-AA0BE25536A4}"/>
    <dgm:cxn modelId="{25E2785F-7A1F-4083-81ED-39CB0DFDA3F1}" type="presOf" srcId="{E0EC8426-B872-4D9A-B9F3-DD62F40F2619}" destId="{D88AA66A-7136-47AC-94C3-61C103515A31}" srcOrd="0" destOrd="0" presId="urn:microsoft.com/office/officeart/2008/layout/CaptionedPictures"/>
    <dgm:cxn modelId="{EC27B364-3BF2-4B5F-92D4-4E508434EE23}" srcId="{01123A85-3120-45A6-966C-CC13B608F630}" destId="{370876DD-5E4B-42A5-8FAB-F98436C4B0FA}" srcOrd="2" destOrd="0" parTransId="{5703ED7E-D9A9-4F50-9437-B9A308505434}" sibTransId="{5842EA17-EF1C-44FF-94A9-136739C488BD}"/>
    <dgm:cxn modelId="{9567AB67-6E31-4D6E-A92F-18586D958850}" type="presOf" srcId="{370876DD-5E4B-42A5-8FAB-F98436C4B0FA}" destId="{96E63425-72ED-4286-915F-D2A82388F5B5}" srcOrd="0" destOrd="0" presId="urn:microsoft.com/office/officeart/2008/layout/CaptionedPictures"/>
    <dgm:cxn modelId="{3588C270-184A-456E-B481-FC8A7F2EE8BF}" srcId="{01123A85-3120-45A6-966C-CC13B608F630}" destId="{12E5DAF4-3821-4B56-9CD2-C3A3F46F4D68}" srcOrd="0" destOrd="0" parTransId="{9A9AC8B0-523D-4D02-932C-E99B6F2ED78F}" sibTransId="{8B4C0428-E311-48B1-A1F2-55B73FAD8991}"/>
    <dgm:cxn modelId="{B93010CA-BCCB-4DDE-B115-C89EEED805B0}" type="presOf" srcId="{01123A85-3120-45A6-966C-CC13B608F630}" destId="{4A4416E7-A9F2-4A59-8787-B3A61C5784C9}" srcOrd="0" destOrd="0" presId="urn:microsoft.com/office/officeart/2008/layout/CaptionedPictures"/>
    <dgm:cxn modelId="{05E649EA-0C75-4098-88F7-F0171A97D788}" type="presOf" srcId="{12E5DAF4-3821-4B56-9CD2-C3A3F46F4D68}" destId="{0DB82C26-D121-46FC-807F-3D520E2E58DE}" srcOrd="0" destOrd="0" presId="urn:microsoft.com/office/officeart/2008/layout/CaptionedPictures"/>
    <dgm:cxn modelId="{04BD7B33-0063-4CBF-BD5D-25B99D6C8278}" type="presParOf" srcId="{4A4416E7-A9F2-4A59-8787-B3A61C5784C9}" destId="{F5E046B8-12DB-4EAC-863D-687D520E6678}" srcOrd="0" destOrd="0" presId="urn:microsoft.com/office/officeart/2008/layout/CaptionedPictures"/>
    <dgm:cxn modelId="{D5BAB7A1-7676-48AB-8D52-25FB71EECEE9}" type="presParOf" srcId="{F5E046B8-12DB-4EAC-863D-687D520E6678}" destId="{34583A38-0619-41AD-AE96-1A419220BA12}" srcOrd="0" destOrd="0" presId="urn:microsoft.com/office/officeart/2008/layout/CaptionedPictures"/>
    <dgm:cxn modelId="{F53155C9-7A9F-417D-A6B9-4888637E9E8D}" type="presParOf" srcId="{F5E046B8-12DB-4EAC-863D-687D520E6678}" destId="{1C712B42-6FE8-4746-BFE3-969468B4605D}" srcOrd="1" destOrd="0" presId="urn:microsoft.com/office/officeart/2008/layout/CaptionedPictures"/>
    <dgm:cxn modelId="{02AB7334-2B22-48BB-B202-B82AA6CEB3D5}" type="presParOf" srcId="{F5E046B8-12DB-4EAC-863D-687D520E6678}" destId="{7E324E78-99EA-4CA6-9729-E03F0516DBDE}" srcOrd="2" destOrd="0" presId="urn:microsoft.com/office/officeart/2008/layout/CaptionedPictures"/>
    <dgm:cxn modelId="{FBC1A1EB-ACD7-4B45-A5B5-1EA25E632225}" type="presParOf" srcId="{7E324E78-99EA-4CA6-9729-E03F0516DBDE}" destId="{F6BF1DB4-B4F2-475D-A2BA-0B860AFB5683}" srcOrd="0" destOrd="0" presId="urn:microsoft.com/office/officeart/2008/layout/CaptionedPictures"/>
    <dgm:cxn modelId="{A41EE158-FE9B-4862-89DF-13E82A38AB0A}" type="presParOf" srcId="{7E324E78-99EA-4CA6-9729-E03F0516DBDE}" destId="{0DB82C26-D121-46FC-807F-3D520E2E58DE}" srcOrd="1" destOrd="0" presId="urn:microsoft.com/office/officeart/2008/layout/CaptionedPictures"/>
    <dgm:cxn modelId="{0714BB56-0DA2-4840-9EE9-8E150BA1751D}" type="presParOf" srcId="{4A4416E7-A9F2-4A59-8787-B3A61C5784C9}" destId="{A962D00D-7AD1-4927-AEC7-3E2594C98B07}" srcOrd="1" destOrd="0" presId="urn:microsoft.com/office/officeart/2008/layout/CaptionedPictures"/>
    <dgm:cxn modelId="{A666B82A-A6AD-43EE-9DE0-98DFF46173D9}" type="presParOf" srcId="{4A4416E7-A9F2-4A59-8787-B3A61C5784C9}" destId="{6C1C6957-CE9C-4BA6-B503-D440EF6C0606}" srcOrd="2" destOrd="0" presId="urn:microsoft.com/office/officeart/2008/layout/CaptionedPictures"/>
    <dgm:cxn modelId="{6F574BBB-ACB2-471E-AB4F-BC47BF5C6903}" type="presParOf" srcId="{6C1C6957-CE9C-4BA6-B503-D440EF6C0606}" destId="{B076D18E-29D5-4F82-A924-0490BC4E09DB}" srcOrd="0" destOrd="0" presId="urn:microsoft.com/office/officeart/2008/layout/CaptionedPictures"/>
    <dgm:cxn modelId="{CC3313AF-569D-49EB-8FBD-872B4B819774}" type="presParOf" srcId="{6C1C6957-CE9C-4BA6-B503-D440EF6C0606}" destId="{A6183C99-7AB4-4DEF-A8FE-D2E73F06DF21}" srcOrd="1" destOrd="0" presId="urn:microsoft.com/office/officeart/2008/layout/CaptionedPictures"/>
    <dgm:cxn modelId="{0EE86EB1-EB97-4914-8BD5-E579850E350E}" type="presParOf" srcId="{6C1C6957-CE9C-4BA6-B503-D440EF6C0606}" destId="{D0C3ACE3-7A37-480D-B81B-A4DD3B1BF8FF}" srcOrd="2" destOrd="0" presId="urn:microsoft.com/office/officeart/2008/layout/CaptionedPictures"/>
    <dgm:cxn modelId="{B1DFBB35-9C56-442B-8D7B-2B3142EC2876}" type="presParOf" srcId="{D0C3ACE3-7A37-480D-B81B-A4DD3B1BF8FF}" destId="{6586A683-8FAC-4801-ABC1-DDE2E507EF16}" srcOrd="0" destOrd="0" presId="urn:microsoft.com/office/officeart/2008/layout/CaptionedPictures"/>
    <dgm:cxn modelId="{2BE77204-D57B-406D-958B-EFC75C76D8F0}" type="presParOf" srcId="{D0C3ACE3-7A37-480D-B81B-A4DD3B1BF8FF}" destId="{D88AA66A-7136-47AC-94C3-61C103515A31}" srcOrd="1" destOrd="0" presId="urn:microsoft.com/office/officeart/2008/layout/CaptionedPictures"/>
    <dgm:cxn modelId="{82D85D56-179C-4118-8DB5-0E436AA1C438}" type="presParOf" srcId="{4A4416E7-A9F2-4A59-8787-B3A61C5784C9}" destId="{90FA0F95-BD1C-4FBC-8657-B4A49210476D}" srcOrd="3" destOrd="0" presId="urn:microsoft.com/office/officeart/2008/layout/CaptionedPictures"/>
    <dgm:cxn modelId="{CB977F78-7360-42DC-B1F4-581CB7C08718}" type="presParOf" srcId="{4A4416E7-A9F2-4A59-8787-B3A61C5784C9}" destId="{E76244CB-ED6D-44FD-988D-62EFF2F3170C}" srcOrd="4" destOrd="0" presId="urn:microsoft.com/office/officeart/2008/layout/CaptionedPictures"/>
    <dgm:cxn modelId="{39E54C2E-66DE-4AB1-A49F-3A94DD33A897}" type="presParOf" srcId="{E76244CB-ED6D-44FD-988D-62EFF2F3170C}" destId="{DAEF7738-9FC4-41FC-A086-922E3D8AEA3C}" srcOrd="0" destOrd="0" presId="urn:microsoft.com/office/officeart/2008/layout/CaptionedPictures"/>
    <dgm:cxn modelId="{27975BE7-8ABD-42F7-AC24-C26BC8A0D11A}" type="presParOf" srcId="{E76244CB-ED6D-44FD-988D-62EFF2F3170C}" destId="{FB6EC808-A346-434D-96A0-6B555D67C3A5}" srcOrd="1" destOrd="0" presId="urn:microsoft.com/office/officeart/2008/layout/CaptionedPictures"/>
    <dgm:cxn modelId="{B3C5B27E-1C62-48A5-82DF-321952649767}" type="presParOf" srcId="{E76244CB-ED6D-44FD-988D-62EFF2F3170C}" destId="{0894AB0D-907F-4E73-8AF5-8F3762D36A0F}" srcOrd="2" destOrd="0" presId="urn:microsoft.com/office/officeart/2008/layout/CaptionedPictures"/>
    <dgm:cxn modelId="{D930558B-985E-4503-B9EC-B24D8B3E8D5F}" type="presParOf" srcId="{0894AB0D-907F-4E73-8AF5-8F3762D36A0F}" destId="{BCD8535A-C5B2-4D77-810E-828C1D31E6B4}" srcOrd="0" destOrd="0" presId="urn:microsoft.com/office/officeart/2008/layout/CaptionedPictures"/>
    <dgm:cxn modelId="{E618B824-523F-461C-8F6D-90E190A6E9D1}" type="presParOf" srcId="{0894AB0D-907F-4E73-8AF5-8F3762D36A0F}" destId="{96E63425-72ED-4286-915F-D2A82388F5B5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2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B6F297-5258-40D2-AD63-A0F320078B83}">
      <dsp:nvSpPr>
        <dsp:cNvPr id="0" name=""/>
        <dsp:cNvSpPr/>
      </dsp:nvSpPr>
      <dsp:spPr>
        <a:xfrm>
          <a:off x="6256" y="19603"/>
          <a:ext cx="2735543" cy="1641326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rgbClr val="007D7A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400" b="1" kern="1200" dirty="0"/>
            <a:t>Teste de Solubilidade em Parafina e Etanol</a:t>
          </a:r>
        </a:p>
      </dsp:txBody>
      <dsp:txXfrm>
        <a:off x="54329" y="67676"/>
        <a:ext cx="2639397" cy="1545180"/>
      </dsp:txXfrm>
    </dsp:sp>
    <dsp:sp modelId="{198EE98C-5747-4B8E-ADB0-853E5C7217D3}">
      <dsp:nvSpPr>
        <dsp:cNvPr id="0" name=""/>
        <dsp:cNvSpPr/>
      </dsp:nvSpPr>
      <dsp:spPr>
        <a:xfrm>
          <a:off x="2982527" y="501059"/>
          <a:ext cx="579935" cy="678414"/>
        </a:xfrm>
        <a:prstGeom prst="rightArrow">
          <a:avLst>
            <a:gd name="adj1" fmla="val 60000"/>
            <a:gd name="adj2" fmla="val 50000"/>
          </a:avLst>
        </a:prstGeom>
        <a:noFill/>
        <a:ln w="571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0">
          <a:schemeClr val="accent4"/>
        </a:fillRef>
        <a:effectRef idx="0">
          <a:schemeClr val="accent4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PT" sz="2900" kern="1200"/>
        </a:p>
      </dsp:txBody>
      <dsp:txXfrm>
        <a:off x="2982527" y="636742"/>
        <a:ext cx="405955" cy="407048"/>
      </dsp:txXfrm>
    </dsp:sp>
    <dsp:sp modelId="{43CAF83B-0CF9-4A5C-B3EC-2A18F7ECB7E9}">
      <dsp:nvSpPr>
        <dsp:cNvPr id="0" name=""/>
        <dsp:cNvSpPr/>
      </dsp:nvSpPr>
      <dsp:spPr>
        <a:xfrm>
          <a:off x="3836017" y="19603"/>
          <a:ext cx="2735543" cy="1641326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rgbClr val="007D7A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800" kern="1200" dirty="0"/>
            <a:t>Fixação</a:t>
          </a:r>
        </a:p>
      </dsp:txBody>
      <dsp:txXfrm>
        <a:off x="3884090" y="67676"/>
        <a:ext cx="2639397" cy="1545180"/>
      </dsp:txXfrm>
    </dsp:sp>
    <dsp:sp modelId="{1E2B2B9A-9367-4EBD-8E82-D7286A5BE12A}">
      <dsp:nvSpPr>
        <dsp:cNvPr id="0" name=""/>
        <dsp:cNvSpPr/>
      </dsp:nvSpPr>
      <dsp:spPr>
        <a:xfrm>
          <a:off x="6812288" y="501059"/>
          <a:ext cx="579935" cy="678414"/>
        </a:xfrm>
        <a:prstGeom prst="rightArrow">
          <a:avLst>
            <a:gd name="adj1" fmla="val 60000"/>
            <a:gd name="adj2" fmla="val 50000"/>
          </a:avLst>
        </a:prstGeom>
        <a:noFill/>
        <a:ln w="571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0">
          <a:schemeClr val="accent4"/>
        </a:fillRef>
        <a:effectRef idx="0">
          <a:schemeClr val="accent4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PT" sz="2900" kern="1200"/>
        </a:p>
      </dsp:txBody>
      <dsp:txXfrm>
        <a:off x="6812288" y="636742"/>
        <a:ext cx="405955" cy="407048"/>
      </dsp:txXfrm>
    </dsp:sp>
    <dsp:sp modelId="{9ED464C1-2FEB-46E2-930E-3E4A60D6B7DD}">
      <dsp:nvSpPr>
        <dsp:cNvPr id="0" name=""/>
        <dsp:cNvSpPr/>
      </dsp:nvSpPr>
      <dsp:spPr>
        <a:xfrm>
          <a:off x="7665778" y="19603"/>
          <a:ext cx="2735543" cy="1641326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rgbClr val="007D7A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400" kern="1200" dirty="0"/>
            <a:t>Processamento (</a:t>
          </a:r>
          <a:r>
            <a:rPr lang="pt-PT" sz="2400" b="1" kern="1200" dirty="0"/>
            <a:t>substituição do xileno por óleo de rícino</a:t>
          </a:r>
          <a:r>
            <a:rPr lang="pt-PT" sz="2400" kern="1200" dirty="0"/>
            <a:t>) </a:t>
          </a:r>
        </a:p>
      </dsp:txBody>
      <dsp:txXfrm>
        <a:off x="7713851" y="67676"/>
        <a:ext cx="2639397" cy="1545180"/>
      </dsp:txXfrm>
    </dsp:sp>
    <dsp:sp modelId="{A4D1C25F-B521-4E1A-ACD6-0115ECCE5710}">
      <dsp:nvSpPr>
        <dsp:cNvPr id="0" name=""/>
        <dsp:cNvSpPr/>
      </dsp:nvSpPr>
      <dsp:spPr>
        <a:xfrm>
          <a:off x="10642049" y="501059"/>
          <a:ext cx="579935" cy="678414"/>
        </a:xfrm>
        <a:prstGeom prst="rightArrow">
          <a:avLst>
            <a:gd name="adj1" fmla="val 60000"/>
            <a:gd name="adj2" fmla="val 50000"/>
          </a:avLst>
        </a:prstGeom>
        <a:noFill/>
        <a:ln w="571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0">
          <a:schemeClr val="accent4"/>
        </a:fillRef>
        <a:effectRef idx="0">
          <a:schemeClr val="accent4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PT" sz="2900" kern="1200"/>
        </a:p>
      </dsp:txBody>
      <dsp:txXfrm>
        <a:off x="10642049" y="636742"/>
        <a:ext cx="405955" cy="407048"/>
      </dsp:txXfrm>
    </dsp:sp>
    <dsp:sp modelId="{14BD6052-906D-4A4B-9B31-F00C77C13AD6}">
      <dsp:nvSpPr>
        <dsp:cNvPr id="0" name=""/>
        <dsp:cNvSpPr/>
      </dsp:nvSpPr>
      <dsp:spPr>
        <a:xfrm>
          <a:off x="11495538" y="19603"/>
          <a:ext cx="2735543" cy="1641326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rgbClr val="007D7A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800" kern="1200" dirty="0"/>
            <a:t>Inclusão</a:t>
          </a:r>
        </a:p>
      </dsp:txBody>
      <dsp:txXfrm>
        <a:off x="11543611" y="67676"/>
        <a:ext cx="2639397" cy="1545180"/>
      </dsp:txXfrm>
    </dsp:sp>
    <dsp:sp modelId="{4061CCFF-A33E-4255-93BE-4737E7C6DC5F}">
      <dsp:nvSpPr>
        <dsp:cNvPr id="0" name=""/>
        <dsp:cNvSpPr/>
      </dsp:nvSpPr>
      <dsp:spPr>
        <a:xfrm rot="5400000">
          <a:off x="12573343" y="1852417"/>
          <a:ext cx="579935" cy="678414"/>
        </a:xfrm>
        <a:prstGeom prst="rightArrow">
          <a:avLst>
            <a:gd name="adj1" fmla="val 60000"/>
            <a:gd name="adj2" fmla="val 50000"/>
          </a:avLst>
        </a:prstGeom>
        <a:noFill/>
        <a:ln w="571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0">
          <a:schemeClr val="accent4"/>
        </a:fillRef>
        <a:effectRef idx="0">
          <a:schemeClr val="accent4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PT" sz="2900" kern="1200"/>
        </a:p>
      </dsp:txBody>
      <dsp:txXfrm rot="-5400000">
        <a:off x="12659787" y="1901656"/>
        <a:ext cx="407048" cy="405955"/>
      </dsp:txXfrm>
    </dsp:sp>
    <dsp:sp modelId="{CA73B1EF-85CD-42AE-BECB-ECAB252955ED}">
      <dsp:nvSpPr>
        <dsp:cNvPr id="0" name=""/>
        <dsp:cNvSpPr/>
      </dsp:nvSpPr>
      <dsp:spPr>
        <a:xfrm>
          <a:off x="11495538" y="2755147"/>
          <a:ext cx="2735543" cy="1641326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rgbClr val="007D7A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800" kern="1200" dirty="0"/>
            <a:t>Corte</a:t>
          </a:r>
        </a:p>
      </dsp:txBody>
      <dsp:txXfrm>
        <a:off x="11543611" y="2803220"/>
        <a:ext cx="2639397" cy="1545180"/>
      </dsp:txXfrm>
    </dsp:sp>
    <dsp:sp modelId="{D8951780-BF8B-46C3-A270-AE9E1A5CBA57}">
      <dsp:nvSpPr>
        <dsp:cNvPr id="0" name=""/>
        <dsp:cNvSpPr/>
      </dsp:nvSpPr>
      <dsp:spPr>
        <a:xfrm rot="10800000">
          <a:off x="10674875" y="3236602"/>
          <a:ext cx="579935" cy="678414"/>
        </a:xfrm>
        <a:prstGeom prst="rightArrow">
          <a:avLst>
            <a:gd name="adj1" fmla="val 60000"/>
            <a:gd name="adj2" fmla="val 50000"/>
          </a:avLst>
        </a:prstGeom>
        <a:noFill/>
        <a:ln w="571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0">
          <a:schemeClr val="accent4"/>
        </a:fillRef>
        <a:effectRef idx="0">
          <a:schemeClr val="accent4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PT" sz="2900" kern="1200"/>
        </a:p>
      </dsp:txBody>
      <dsp:txXfrm rot="10800000">
        <a:off x="10848855" y="3372285"/>
        <a:ext cx="405955" cy="407048"/>
      </dsp:txXfrm>
    </dsp:sp>
    <dsp:sp modelId="{FD9AFE46-FA13-4799-842A-1F8F58E8D402}">
      <dsp:nvSpPr>
        <dsp:cNvPr id="0" name=""/>
        <dsp:cNvSpPr/>
      </dsp:nvSpPr>
      <dsp:spPr>
        <a:xfrm>
          <a:off x="7665778" y="2755147"/>
          <a:ext cx="2735543" cy="1641326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rgbClr val="007D7A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800" kern="1200" dirty="0"/>
            <a:t>Coloração e Montagem</a:t>
          </a:r>
        </a:p>
      </dsp:txBody>
      <dsp:txXfrm>
        <a:off x="7713851" y="2803220"/>
        <a:ext cx="2639397" cy="1545180"/>
      </dsp:txXfrm>
    </dsp:sp>
    <dsp:sp modelId="{7F6F7E5E-9DE0-4971-B4F6-E601FFE108FF}">
      <dsp:nvSpPr>
        <dsp:cNvPr id="0" name=""/>
        <dsp:cNvSpPr/>
      </dsp:nvSpPr>
      <dsp:spPr>
        <a:xfrm rot="10800000">
          <a:off x="6845115" y="3236602"/>
          <a:ext cx="579935" cy="678414"/>
        </a:xfrm>
        <a:prstGeom prst="rightArrow">
          <a:avLst>
            <a:gd name="adj1" fmla="val 60000"/>
            <a:gd name="adj2" fmla="val 50000"/>
          </a:avLst>
        </a:prstGeom>
        <a:noFill/>
        <a:ln w="571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0">
          <a:schemeClr val="accent4"/>
        </a:fillRef>
        <a:effectRef idx="0">
          <a:schemeClr val="accent4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PT" sz="2900" kern="1200"/>
        </a:p>
      </dsp:txBody>
      <dsp:txXfrm rot="10800000">
        <a:off x="7019095" y="3372285"/>
        <a:ext cx="405955" cy="407048"/>
      </dsp:txXfrm>
    </dsp:sp>
    <dsp:sp modelId="{00B58146-A6D5-42E4-B233-5146CE707BF1}">
      <dsp:nvSpPr>
        <dsp:cNvPr id="0" name=""/>
        <dsp:cNvSpPr/>
      </dsp:nvSpPr>
      <dsp:spPr>
        <a:xfrm>
          <a:off x="3836017" y="2755147"/>
          <a:ext cx="2735543" cy="1641326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rgbClr val="007D7A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800" kern="1200" dirty="0"/>
            <a:t>Observação ao Microscópio</a:t>
          </a:r>
        </a:p>
      </dsp:txBody>
      <dsp:txXfrm>
        <a:off x="3884090" y="2803220"/>
        <a:ext cx="2639397" cy="15451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C80C58-E65D-4D5B-90A0-544726F04355}">
      <dsp:nvSpPr>
        <dsp:cNvPr id="0" name=""/>
        <dsp:cNvSpPr/>
      </dsp:nvSpPr>
      <dsp:spPr>
        <a:xfrm>
          <a:off x="44453" y="67125"/>
          <a:ext cx="3168274" cy="271558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75489B3-4E59-4C75-9779-4CEBD61C842E}">
      <dsp:nvSpPr>
        <dsp:cNvPr id="0" name=""/>
        <dsp:cNvSpPr/>
      </dsp:nvSpPr>
      <dsp:spPr>
        <a:xfrm>
          <a:off x="88111" y="2963693"/>
          <a:ext cx="3125122" cy="651740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800" kern="1200" dirty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Fig.1 - Biópsia coração controlo</a:t>
          </a:r>
        </a:p>
      </dsp:txBody>
      <dsp:txXfrm>
        <a:off x="88111" y="2963693"/>
        <a:ext cx="3125122" cy="651740"/>
      </dsp:txXfrm>
    </dsp:sp>
    <dsp:sp modelId="{F39B6F30-3EFB-4776-9411-DDAE454F7F64}">
      <dsp:nvSpPr>
        <dsp:cNvPr id="0" name=""/>
        <dsp:cNvSpPr/>
      </dsp:nvSpPr>
      <dsp:spPr>
        <a:xfrm>
          <a:off x="3535882" y="67125"/>
          <a:ext cx="3168274" cy="2715586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67F8A9F-5D1D-435A-B693-5CFB5D956E53}">
      <dsp:nvSpPr>
        <dsp:cNvPr id="0" name=""/>
        <dsp:cNvSpPr/>
      </dsp:nvSpPr>
      <dsp:spPr>
        <a:xfrm>
          <a:off x="3521751" y="2963693"/>
          <a:ext cx="3160860" cy="651740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800" kern="1200" dirty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Fig.2 - Biópsia coração rícino</a:t>
          </a:r>
        </a:p>
      </dsp:txBody>
      <dsp:txXfrm>
        <a:off x="3521751" y="2963693"/>
        <a:ext cx="3160860" cy="651740"/>
      </dsp:txXfrm>
    </dsp:sp>
    <dsp:sp modelId="{33A93965-BA7E-49FA-8310-18C85B52438C}">
      <dsp:nvSpPr>
        <dsp:cNvPr id="0" name=""/>
        <dsp:cNvSpPr/>
      </dsp:nvSpPr>
      <dsp:spPr>
        <a:xfrm>
          <a:off x="7027311" y="67125"/>
          <a:ext cx="3168274" cy="271558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9B71EC8-BD36-4C1B-A2A7-ED227A8C259D}">
      <dsp:nvSpPr>
        <dsp:cNvPr id="0" name=""/>
        <dsp:cNvSpPr/>
      </dsp:nvSpPr>
      <dsp:spPr>
        <a:xfrm>
          <a:off x="7049600" y="2970787"/>
          <a:ext cx="3118374" cy="629327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800" kern="1200" dirty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Fig. 3 - Fragmento coração controlo </a:t>
          </a:r>
        </a:p>
      </dsp:txBody>
      <dsp:txXfrm>
        <a:off x="7049600" y="2970787"/>
        <a:ext cx="3118374" cy="629327"/>
      </dsp:txXfrm>
    </dsp:sp>
    <dsp:sp modelId="{CE57E3E2-1E80-45BD-8BC9-F155F3B11172}">
      <dsp:nvSpPr>
        <dsp:cNvPr id="0" name=""/>
        <dsp:cNvSpPr/>
      </dsp:nvSpPr>
      <dsp:spPr>
        <a:xfrm>
          <a:off x="10518740" y="67125"/>
          <a:ext cx="3168274" cy="2715586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B23F948-C68D-4A97-A5A8-18CFF25DE305}">
      <dsp:nvSpPr>
        <dsp:cNvPr id="0" name=""/>
        <dsp:cNvSpPr/>
      </dsp:nvSpPr>
      <dsp:spPr>
        <a:xfrm>
          <a:off x="10563191" y="2963693"/>
          <a:ext cx="3168274" cy="651740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800" kern="1200" dirty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Fig. 4 - Fragmento coração rícino</a:t>
          </a:r>
        </a:p>
      </dsp:txBody>
      <dsp:txXfrm>
        <a:off x="10563191" y="2963693"/>
        <a:ext cx="3168274" cy="651740"/>
      </dsp:txXfrm>
    </dsp:sp>
    <dsp:sp modelId="{808232AD-C28E-4C08-A47D-8BE6466EB1C7}">
      <dsp:nvSpPr>
        <dsp:cNvPr id="0" name=""/>
        <dsp:cNvSpPr/>
      </dsp:nvSpPr>
      <dsp:spPr>
        <a:xfrm>
          <a:off x="44453" y="4066097"/>
          <a:ext cx="3168274" cy="271558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F628B08-D735-477D-B45E-24286D734914}">
      <dsp:nvSpPr>
        <dsp:cNvPr id="0" name=""/>
        <dsp:cNvSpPr/>
      </dsp:nvSpPr>
      <dsp:spPr>
        <a:xfrm>
          <a:off x="0" y="6963068"/>
          <a:ext cx="3250807" cy="651740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800" kern="1200" dirty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Fig. 5 - Biópsia rim controlo</a:t>
          </a:r>
        </a:p>
      </dsp:txBody>
      <dsp:txXfrm>
        <a:off x="0" y="6963068"/>
        <a:ext cx="3250807" cy="651740"/>
      </dsp:txXfrm>
    </dsp:sp>
    <dsp:sp modelId="{D20B4535-A779-4651-ACDB-21042AE516D7}">
      <dsp:nvSpPr>
        <dsp:cNvPr id="0" name=""/>
        <dsp:cNvSpPr/>
      </dsp:nvSpPr>
      <dsp:spPr>
        <a:xfrm>
          <a:off x="3577148" y="4066097"/>
          <a:ext cx="3168274" cy="2715586"/>
        </a:xfrm>
        <a:prstGeom prst="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41B77CB-C243-497F-ABE3-7F1220C23BEC}">
      <dsp:nvSpPr>
        <dsp:cNvPr id="0" name=""/>
        <dsp:cNvSpPr/>
      </dsp:nvSpPr>
      <dsp:spPr>
        <a:xfrm>
          <a:off x="3570052" y="6965532"/>
          <a:ext cx="3168274" cy="651740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800" kern="1200" dirty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Fig. 6 - Biópsia rim com rícino</a:t>
          </a:r>
        </a:p>
      </dsp:txBody>
      <dsp:txXfrm>
        <a:off x="3570052" y="6965532"/>
        <a:ext cx="3168274" cy="651740"/>
      </dsp:txXfrm>
    </dsp:sp>
    <dsp:sp modelId="{8778C899-D782-42BC-9778-D5B0E5C436B3}">
      <dsp:nvSpPr>
        <dsp:cNvPr id="0" name=""/>
        <dsp:cNvSpPr/>
      </dsp:nvSpPr>
      <dsp:spPr>
        <a:xfrm>
          <a:off x="7068578" y="4066097"/>
          <a:ext cx="3168274" cy="271558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981D9A6-2C6F-4C5F-9673-F771CCC1EBD3}">
      <dsp:nvSpPr>
        <dsp:cNvPr id="0" name=""/>
        <dsp:cNvSpPr/>
      </dsp:nvSpPr>
      <dsp:spPr>
        <a:xfrm>
          <a:off x="7061481" y="6974402"/>
          <a:ext cx="3168274" cy="651740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800" kern="1200" dirty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Fig. 7 - Biópsia fígado controlo</a:t>
          </a:r>
        </a:p>
      </dsp:txBody>
      <dsp:txXfrm>
        <a:off x="7061481" y="6974402"/>
        <a:ext cx="3168274" cy="651740"/>
      </dsp:txXfrm>
    </dsp:sp>
    <dsp:sp modelId="{CD2DC91C-64FD-41EE-B336-3945E72AEBF8}">
      <dsp:nvSpPr>
        <dsp:cNvPr id="0" name=""/>
        <dsp:cNvSpPr/>
      </dsp:nvSpPr>
      <dsp:spPr>
        <a:xfrm>
          <a:off x="10560007" y="4066097"/>
          <a:ext cx="3168274" cy="2715586"/>
        </a:xfrm>
        <a:prstGeom prst="rect">
          <a:avLst/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A21238-C7FF-484A-AB22-69956F850B75}">
      <dsp:nvSpPr>
        <dsp:cNvPr id="0" name=""/>
        <dsp:cNvSpPr/>
      </dsp:nvSpPr>
      <dsp:spPr>
        <a:xfrm>
          <a:off x="10563193" y="6965532"/>
          <a:ext cx="3168274" cy="651740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800" kern="1200" dirty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Fig. 8 - Biópsia fígado com rícino</a:t>
          </a:r>
        </a:p>
      </dsp:txBody>
      <dsp:txXfrm>
        <a:off x="10563193" y="6965532"/>
        <a:ext cx="3168274" cy="6517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13FEBB-1B9F-4C1F-A3BB-9CBE04DB5DA7}">
      <dsp:nvSpPr>
        <dsp:cNvPr id="0" name=""/>
        <dsp:cNvSpPr/>
      </dsp:nvSpPr>
      <dsp:spPr>
        <a:xfrm rot="16200000">
          <a:off x="1559270" y="-1437205"/>
          <a:ext cx="3642891" cy="6761433"/>
        </a:xfrm>
        <a:prstGeom prst="round1Rect">
          <a:avLst/>
        </a:prstGeom>
        <a:solidFill>
          <a:srgbClr val="007D7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PT" sz="4400" kern="1200" dirty="0"/>
        </a:p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4400" kern="1200" dirty="0"/>
            <a:t>Pontuação ideal: 27</a:t>
          </a:r>
        </a:p>
      </dsp:txBody>
      <dsp:txXfrm rot="5400000">
        <a:off x="0" y="122065"/>
        <a:ext cx="6761433" cy="2732168"/>
      </dsp:txXfrm>
    </dsp:sp>
    <dsp:sp modelId="{C85305CE-A07E-47C0-845D-DBAE88B6D02F}">
      <dsp:nvSpPr>
        <dsp:cNvPr id="0" name=""/>
        <dsp:cNvSpPr/>
      </dsp:nvSpPr>
      <dsp:spPr>
        <a:xfrm>
          <a:off x="6761433" y="122065"/>
          <a:ext cx="6761433" cy="3642891"/>
        </a:xfrm>
        <a:prstGeom prst="round1Rect">
          <a:avLst/>
        </a:prstGeom>
        <a:solidFill>
          <a:srgbClr val="007D7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PT" sz="4400" kern="1200" dirty="0"/>
        </a:p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4400" kern="1200" dirty="0"/>
            <a:t>Pontuação mínima aceitável: 18</a:t>
          </a:r>
        </a:p>
      </dsp:txBody>
      <dsp:txXfrm>
        <a:off x="6761433" y="122065"/>
        <a:ext cx="6761433" cy="2732168"/>
      </dsp:txXfrm>
    </dsp:sp>
    <dsp:sp modelId="{B2500139-13E4-417B-9EC9-D036D088BA8C}">
      <dsp:nvSpPr>
        <dsp:cNvPr id="0" name=""/>
        <dsp:cNvSpPr/>
      </dsp:nvSpPr>
      <dsp:spPr>
        <a:xfrm>
          <a:off x="3154141" y="4169293"/>
          <a:ext cx="2300104" cy="1092689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D89762-0C8D-4FCA-8ADE-B7DB382513AF}">
      <dsp:nvSpPr>
        <dsp:cNvPr id="0" name=""/>
        <dsp:cNvSpPr/>
      </dsp:nvSpPr>
      <dsp:spPr>
        <a:xfrm>
          <a:off x="7131257" y="4187589"/>
          <a:ext cx="4131152" cy="160719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328DA5-D340-4C84-BBC9-DA695E4F4489}">
      <dsp:nvSpPr>
        <dsp:cNvPr id="0" name=""/>
        <dsp:cNvSpPr/>
      </dsp:nvSpPr>
      <dsp:spPr>
        <a:xfrm>
          <a:off x="809898" y="3810161"/>
          <a:ext cx="11903070" cy="2615597"/>
        </a:xfrm>
        <a:prstGeom prst="roundRect">
          <a:avLst/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3600" kern="1200" dirty="0">
              <a:solidFill>
                <a:schemeClr val="tx1"/>
              </a:solidFill>
            </a:rPr>
            <a:t>A maioria das lâminas apresenta uma </a:t>
          </a:r>
          <a:r>
            <a:rPr lang="pt-PT" sz="3600" b="1" kern="1200" dirty="0">
              <a:solidFill>
                <a:schemeClr val="tx1"/>
              </a:solidFill>
            </a:rPr>
            <a:t>pontuação final igual ou superior a 18</a:t>
          </a:r>
          <a:r>
            <a:rPr lang="pt-PT" sz="3600" kern="1200" dirty="0">
              <a:solidFill>
                <a:schemeClr val="tx1"/>
              </a:solidFill>
            </a:rPr>
            <a:t>. As pontuações mais baixas verificaram-se em lâminas com intensificação da eosina. </a:t>
          </a:r>
        </a:p>
      </dsp:txBody>
      <dsp:txXfrm>
        <a:off x="937581" y="3937844"/>
        <a:ext cx="11647704" cy="23602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583A38-0619-41AD-AE96-1A419220BA12}">
      <dsp:nvSpPr>
        <dsp:cNvPr id="0" name=""/>
        <dsp:cNvSpPr/>
      </dsp:nvSpPr>
      <dsp:spPr>
        <a:xfrm>
          <a:off x="25627" y="2374131"/>
          <a:ext cx="4261108" cy="5013068"/>
        </a:xfrm>
        <a:prstGeom prst="roundRect">
          <a:avLst/>
        </a:prstGeom>
        <a:solidFill>
          <a:srgbClr val="FFF2CC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</dsp:sp>
    <dsp:sp modelId="{1C712B42-6FE8-4746-BFE3-969468B4605D}">
      <dsp:nvSpPr>
        <dsp:cNvPr id="0" name=""/>
        <dsp:cNvSpPr/>
      </dsp:nvSpPr>
      <dsp:spPr>
        <a:xfrm>
          <a:off x="214139" y="2771517"/>
          <a:ext cx="3834997" cy="325849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B82C26-D121-46FC-807F-3D520E2E58DE}">
      <dsp:nvSpPr>
        <dsp:cNvPr id="0" name=""/>
        <dsp:cNvSpPr/>
      </dsp:nvSpPr>
      <dsp:spPr>
        <a:xfrm>
          <a:off x="214139" y="6030012"/>
          <a:ext cx="3834997" cy="1353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800" b="1" kern="1200" dirty="0"/>
            <a:t>n = 15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800" kern="1200" dirty="0"/>
            <a:t>(nº de amostras).</a:t>
          </a:r>
        </a:p>
      </dsp:txBody>
      <dsp:txXfrm>
        <a:off x="214139" y="6030012"/>
        <a:ext cx="3834997" cy="1353528"/>
      </dsp:txXfrm>
    </dsp:sp>
    <dsp:sp modelId="{B076D18E-29D5-4F82-A924-0490BC4E09DB}">
      <dsp:nvSpPr>
        <dsp:cNvPr id="0" name=""/>
        <dsp:cNvSpPr/>
      </dsp:nvSpPr>
      <dsp:spPr>
        <a:xfrm>
          <a:off x="4953756" y="2323901"/>
          <a:ext cx="4261108" cy="5013068"/>
        </a:xfrm>
        <a:prstGeom prst="roundRect">
          <a:avLst/>
        </a:prstGeom>
        <a:solidFill>
          <a:srgbClr val="FFF2CC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</dsp:sp>
    <dsp:sp modelId="{A6183C99-7AB4-4DEF-A8FE-D2E73F06DF21}">
      <dsp:nvSpPr>
        <dsp:cNvPr id="0" name=""/>
        <dsp:cNvSpPr/>
      </dsp:nvSpPr>
      <dsp:spPr>
        <a:xfrm>
          <a:off x="5175547" y="2771517"/>
          <a:ext cx="3834997" cy="325849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8AA66A-7136-47AC-94C3-61C103515A31}">
      <dsp:nvSpPr>
        <dsp:cNvPr id="0" name=""/>
        <dsp:cNvSpPr/>
      </dsp:nvSpPr>
      <dsp:spPr>
        <a:xfrm>
          <a:off x="5175547" y="6030012"/>
          <a:ext cx="3834997" cy="1353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8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9 amostras para o óleo de rícino: 2 fragmentos e 1 biópsia por órgão. </a:t>
          </a:r>
        </a:p>
      </dsp:txBody>
      <dsp:txXfrm>
        <a:off x="5175547" y="6030012"/>
        <a:ext cx="3834997" cy="1353528"/>
      </dsp:txXfrm>
    </dsp:sp>
    <dsp:sp modelId="{DAEF7738-9FC4-41FC-A086-922E3D8AEA3C}">
      <dsp:nvSpPr>
        <dsp:cNvPr id="0" name=""/>
        <dsp:cNvSpPr/>
      </dsp:nvSpPr>
      <dsp:spPr>
        <a:xfrm>
          <a:off x="9890620" y="2338739"/>
          <a:ext cx="4261108" cy="5013068"/>
        </a:xfrm>
        <a:prstGeom prst="roundRect">
          <a:avLst/>
        </a:prstGeom>
        <a:solidFill>
          <a:srgbClr val="FFF2CC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</dsp:sp>
    <dsp:sp modelId="{FB6EC808-A346-434D-96A0-6B555D67C3A5}">
      <dsp:nvSpPr>
        <dsp:cNvPr id="0" name=""/>
        <dsp:cNvSpPr/>
      </dsp:nvSpPr>
      <dsp:spPr>
        <a:xfrm>
          <a:off x="10136955" y="2771517"/>
          <a:ext cx="3834997" cy="325849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E63425-72ED-4286-915F-D2A82388F5B5}">
      <dsp:nvSpPr>
        <dsp:cNvPr id="0" name=""/>
        <dsp:cNvSpPr/>
      </dsp:nvSpPr>
      <dsp:spPr>
        <a:xfrm>
          <a:off x="10136955" y="6030012"/>
          <a:ext cx="3834997" cy="1353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8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6 amostras para o xileno (controlo): </a:t>
          </a:r>
          <a:r>
            <a:rPr lang="pt-PT" sz="2800" b="1" kern="1200" dirty="0"/>
            <a:t>1 fragmento e 1 biópsia por órgão.</a:t>
          </a:r>
        </a:p>
      </dsp:txBody>
      <dsp:txXfrm>
        <a:off x="10136955" y="6030012"/>
        <a:ext cx="3834997" cy="13535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8022" y="6999180"/>
            <a:ext cx="25704245" cy="14889339"/>
          </a:xfrm>
        </p:spPr>
        <p:txBody>
          <a:bodyPr anchor="b"/>
          <a:lstStyle>
            <a:lvl1pPr algn="ctr">
              <a:defRPr sz="19843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0036" y="22462709"/>
            <a:ext cx="22680216" cy="10325516"/>
          </a:xfrm>
        </p:spPr>
        <p:txBody>
          <a:bodyPr/>
          <a:lstStyle>
            <a:lvl1pPr marL="0" indent="0" algn="ctr">
              <a:buNone/>
              <a:defRPr sz="7937"/>
            </a:lvl1pPr>
            <a:lvl2pPr marL="1512006" indent="0" algn="ctr">
              <a:buNone/>
              <a:defRPr sz="6614"/>
            </a:lvl2pPr>
            <a:lvl3pPr marL="3024012" indent="0" algn="ctr">
              <a:buNone/>
              <a:defRPr sz="5953"/>
            </a:lvl3pPr>
            <a:lvl4pPr marL="4536018" indent="0" algn="ctr">
              <a:buNone/>
              <a:defRPr sz="5291"/>
            </a:lvl4pPr>
            <a:lvl5pPr marL="6048024" indent="0" algn="ctr">
              <a:buNone/>
              <a:defRPr sz="5291"/>
            </a:lvl5pPr>
            <a:lvl6pPr marL="7560031" indent="0" algn="ctr">
              <a:buNone/>
              <a:defRPr sz="5291"/>
            </a:lvl6pPr>
            <a:lvl7pPr marL="9072037" indent="0" algn="ctr">
              <a:buNone/>
              <a:defRPr sz="5291"/>
            </a:lvl7pPr>
            <a:lvl8pPr marL="10584043" indent="0" algn="ctr">
              <a:buNone/>
              <a:defRPr sz="5291"/>
            </a:lvl8pPr>
            <a:lvl9pPr marL="12096049" indent="0" algn="ctr">
              <a:buNone/>
              <a:defRPr sz="5291"/>
            </a:lvl9pPr>
          </a:lstStyle>
          <a:p>
            <a:r>
              <a:rPr lang="pt-PT"/>
              <a:t>Clique para editar o estilo do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592B1-CCD8-4D8A-BA43-5F7B5AD5AF49}" type="datetimeFigureOut">
              <a:rPr lang="pt-PT" smtClean="0"/>
              <a:t>28/12/2020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6F6A8-0573-4CE4-99EF-6F11063D583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528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592B1-CCD8-4D8A-BA43-5F7B5AD5AF49}" type="datetimeFigureOut">
              <a:rPr lang="pt-PT" smtClean="0"/>
              <a:t>28/12/2020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6F6A8-0573-4CE4-99EF-6F11063D583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8331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40708" y="2276960"/>
            <a:ext cx="6520562" cy="36243268"/>
          </a:xfrm>
        </p:spPr>
        <p:txBody>
          <a:bodyPr vert="eaVert"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79021" y="2276960"/>
            <a:ext cx="19183683" cy="36243268"/>
          </a:xfrm>
        </p:spPr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592B1-CCD8-4D8A-BA43-5F7B5AD5AF49}" type="datetimeFigureOut">
              <a:rPr lang="pt-PT" smtClean="0"/>
              <a:t>28/12/2020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6F6A8-0573-4CE4-99EF-6F11063D583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4191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592B1-CCD8-4D8A-BA43-5F7B5AD5AF49}" type="datetimeFigureOut">
              <a:rPr lang="pt-PT" smtClean="0"/>
              <a:t>28/12/2020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6F6A8-0573-4CE4-99EF-6F11063D583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8947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3272" y="10662125"/>
            <a:ext cx="26082248" cy="17789985"/>
          </a:xfrm>
        </p:spPr>
        <p:txBody>
          <a:bodyPr anchor="b"/>
          <a:lstStyle>
            <a:lvl1pPr>
              <a:defRPr sz="19843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3272" y="28620410"/>
            <a:ext cx="26082248" cy="9355333"/>
          </a:xfrm>
        </p:spPr>
        <p:txBody>
          <a:bodyPr/>
          <a:lstStyle>
            <a:lvl1pPr marL="0" indent="0">
              <a:buNone/>
              <a:defRPr sz="7937">
                <a:solidFill>
                  <a:schemeClr val="tx1"/>
                </a:solidFill>
              </a:defRPr>
            </a:lvl1pPr>
            <a:lvl2pPr marL="1512006" indent="0">
              <a:buNone/>
              <a:defRPr sz="6614">
                <a:solidFill>
                  <a:schemeClr val="tx1">
                    <a:tint val="75000"/>
                  </a:schemeClr>
                </a:solidFill>
              </a:defRPr>
            </a:lvl2pPr>
            <a:lvl3pPr marL="3024012" indent="0">
              <a:buNone/>
              <a:defRPr sz="5953">
                <a:solidFill>
                  <a:schemeClr val="tx1">
                    <a:tint val="75000"/>
                  </a:schemeClr>
                </a:solidFill>
              </a:defRPr>
            </a:lvl3pPr>
            <a:lvl4pPr marL="4536018" indent="0">
              <a:buNone/>
              <a:defRPr sz="5291">
                <a:solidFill>
                  <a:schemeClr val="tx1">
                    <a:tint val="75000"/>
                  </a:schemeClr>
                </a:solidFill>
              </a:defRPr>
            </a:lvl4pPr>
            <a:lvl5pPr marL="6048024" indent="0">
              <a:buNone/>
              <a:defRPr sz="5291">
                <a:solidFill>
                  <a:schemeClr val="tx1">
                    <a:tint val="75000"/>
                  </a:schemeClr>
                </a:solidFill>
              </a:defRPr>
            </a:lvl5pPr>
            <a:lvl6pPr marL="7560031" indent="0">
              <a:buNone/>
              <a:defRPr sz="5291">
                <a:solidFill>
                  <a:schemeClr val="tx1">
                    <a:tint val="75000"/>
                  </a:schemeClr>
                </a:solidFill>
              </a:defRPr>
            </a:lvl6pPr>
            <a:lvl7pPr marL="9072037" indent="0">
              <a:buNone/>
              <a:defRPr sz="5291">
                <a:solidFill>
                  <a:schemeClr val="tx1">
                    <a:tint val="75000"/>
                  </a:schemeClr>
                </a:solidFill>
              </a:defRPr>
            </a:lvl7pPr>
            <a:lvl8pPr marL="10584043" indent="0">
              <a:buNone/>
              <a:defRPr sz="5291">
                <a:solidFill>
                  <a:schemeClr val="tx1">
                    <a:tint val="75000"/>
                  </a:schemeClr>
                </a:solidFill>
              </a:defRPr>
            </a:lvl8pPr>
            <a:lvl9pPr marL="12096049" indent="0">
              <a:buNone/>
              <a:defRPr sz="52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592B1-CCD8-4D8A-BA43-5F7B5AD5AF49}" type="datetimeFigureOut">
              <a:rPr lang="pt-PT" smtClean="0"/>
              <a:t>28/12/2020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6F6A8-0573-4CE4-99EF-6F11063D583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9672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79020" y="11384800"/>
            <a:ext cx="12852122" cy="27135427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09146" y="11384800"/>
            <a:ext cx="12852122" cy="27135427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592B1-CCD8-4D8A-BA43-5F7B5AD5AF49}" type="datetimeFigureOut">
              <a:rPr lang="pt-PT" smtClean="0"/>
              <a:t>28/12/2020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6F6A8-0573-4CE4-99EF-6F11063D583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6100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2959" y="2276970"/>
            <a:ext cx="26082248" cy="8266358"/>
          </a:xfrm>
        </p:spPr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2962" y="10483919"/>
            <a:ext cx="12793057" cy="5138007"/>
          </a:xfrm>
        </p:spPr>
        <p:txBody>
          <a:bodyPr anchor="b"/>
          <a:lstStyle>
            <a:lvl1pPr marL="0" indent="0">
              <a:buNone/>
              <a:defRPr sz="7937" b="1"/>
            </a:lvl1pPr>
            <a:lvl2pPr marL="1512006" indent="0">
              <a:buNone/>
              <a:defRPr sz="6614" b="1"/>
            </a:lvl2pPr>
            <a:lvl3pPr marL="3024012" indent="0">
              <a:buNone/>
              <a:defRPr sz="5953" b="1"/>
            </a:lvl3pPr>
            <a:lvl4pPr marL="4536018" indent="0">
              <a:buNone/>
              <a:defRPr sz="5291" b="1"/>
            </a:lvl4pPr>
            <a:lvl5pPr marL="6048024" indent="0">
              <a:buNone/>
              <a:defRPr sz="5291" b="1"/>
            </a:lvl5pPr>
            <a:lvl6pPr marL="7560031" indent="0">
              <a:buNone/>
              <a:defRPr sz="5291" b="1"/>
            </a:lvl6pPr>
            <a:lvl7pPr marL="9072037" indent="0">
              <a:buNone/>
              <a:defRPr sz="5291" b="1"/>
            </a:lvl7pPr>
            <a:lvl8pPr marL="10584043" indent="0">
              <a:buNone/>
              <a:defRPr sz="5291" b="1"/>
            </a:lvl8pPr>
            <a:lvl9pPr marL="12096049" indent="0">
              <a:buNone/>
              <a:defRPr sz="5291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2962" y="15621926"/>
            <a:ext cx="12793057" cy="22977500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09148" y="10483919"/>
            <a:ext cx="12856061" cy="5138007"/>
          </a:xfrm>
        </p:spPr>
        <p:txBody>
          <a:bodyPr anchor="b"/>
          <a:lstStyle>
            <a:lvl1pPr marL="0" indent="0">
              <a:buNone/>
              <a:defRPr sz="7937" b="1"/>
            </a:lvl1pPr>
            <a:lvl2pPr marL="1512006" indent="0">
              <a:buNone/>
              <a:defRPr sz="6614" b="1"/>
            </a:lvl2pPr>
            <a:lvl3pPr marL="3024012" indent="0">
              <a:buNone/>
              <a:defRPr sz="5953" b="1"/>
            </a:lvl3pPr>
            <a:lvl4pPr marL="4536018" indent="0">
              <a:buNone/>
              <a:defRPr sz="5291" b="1"/>
            </a:lvl4pPr>
            <a:lvl5pPr marL="6048024" indent="0">
              <a:buNone/>
              <a:defRPr sz="5291" b="1"/>
            </a:lvl5pPr>
            <a:lvl6pPr marL="7560031" indent="0">
              <a:buNone/>
              <a:defRPr sz="5291" b="1"/>
            </a:lvl6pPr>
            <a:lvl7pPr marL="9072037" indent="0">
              <a:buNone/>
              <a:defRPr sz="5291" b="1"/>
            </a:lvl7pPr>
            <a:lvl8pPr marL="10584043" indent="0">
              <a:buNone/>
              <a:defRPr sz="5291" b="1"/>
            </a:lvl8pPr>
            <a:lvl9pPr marL="12096049" indent="0">
              <a:buNone/>
              <a:defRPr sz="5291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09148" y="15621926"/>
            <a:ext cx="12856061" cy="22977500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592B1-CCD8-4D8A-BA43-5F7B5AD5AF49}" type="datetimeFigureOut">
              <a:rPr lang="pt-PT" smtClean="0"/>
              <a:t>28/12/2020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6F6A8-0573-4CE4-99EF-6F11063D583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4509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592B1-CCD8-4D8A-BA43-5F7B5AD5AF49}" type="datetimeFigureOut">
              <a:rPr lang="pt-PT" smtClean="0"/>
              <a:t>28/12/2020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6F6A8-0573-4CE4-99EF-6F11063D583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5769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592B1-CCD8-4D8A-BA43-5F7B5AD5AF49}" type="datetimeFigureOut">
              <a:rPr lang="pt-PT" smtClean="0"/>
              <a:t>28/12/2020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6F6A8-0573-4CE4-99EF-6F11063D583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4325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2959" y="2851150"/>
            <a:ext cx="9753280" cy="9979025"/>
          </a:xfrm>
        </p:spPr>
        <p:txBody>
          <a:bodyPr anchor="b"/>
          <a:lstStyle>
            <a:lvl1pPr>
              <a:defRPr sz="10583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56061" y="6157701"/>
            <a:ext cx="15309146" cy="30392467"/>
          </a:xfrm>
        </p:spPr>
        <p:txBody>
          <a:bodyPr/>
          <a:lstStyle>
            <a:lvl1pPr>
              <a:defRPr sz="10583"/>
            </a:lvl1pPr>
            <a:lvl2pPr>
              <a:defRPr sz="9260"/>
            </a:lvl2pPr>
            <a:lvl3pPr>
              <a:defRPr sz="7937"/>
            </a:lvl3pPr>
            <a:lvl4pPr>
              <a:defRPr sz="6614"/>
            </a:lvl4pPr>
            <a:lvl5pPr>
              <a:defRPr sz="6614"/>
            </a:lvl5pPr>
            <a:lvl6pPr>
              <a:defRPr sz="6614"/>
            </a:lvl6pPr>
            <a:lvl7pPr>
              <a:defRPr sz="6614"/>
            </a:lvl7pPr>
            <a:lvl8pPr>
              <a:defRPr sz="6614"/>
            </a:lvl8pPr>
            <a:lvl9pPr>
              <a:defRPr sz="6614"/>
            </a:lvl9pPr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2959" y="12830175"/>
            <a:ext cx="9753280" cy="23769486"/>
          </a:xfrm>
        </p:spPr>
        <p:txBody>
          <a:bodyPr/>
          <a:lstStyle>
            <a:lvl1pPr marL="0" indent="0">
              <a:buNone/>
              <a:defRPr sz="5291"/>
            </a:lvl1pPr>
            <a:lvl2pPr marL="1512006" indent="0">
              <a:buNone/>
              <a:defRPr sz="4630"/>
            </a:lvl2pPr>
            <a:lvl3pPr marL="3024012" indent="0">
              <a:buNone/>
              <a:defRPr sz="3969"/>
            </a:lvl3pPr>
            <a:lvl4pPr marL="4536018" indent="0">
              <a:buNone/>
              <a:defRPr sz="3307"/>
            </a:lvl4pPr>
            <a:lvl5pPr marL="6048024" indent="0">
              <a:buNone/>
              <a:defRPr sz="3307"/>
            </a:lvl5pPr>
            <a:lvl6pPr marL="7560031" indent="0">
              <a:buNone/>
              <a:defRPr sz="3307"/>
            </a:lvl6pPr>
            <a:lvl7pPr marL="9072037" indent="0">
              <a:buNone/>
              <a:defRPr sz="3307"/>
            </a:lvl7pPr>
            <a:lvl8pPr marL="10584043" indent="0">
              <a:buNone/>
              <a:defRPr sz="3307"/>
            </a:lvl8pPr>
            <a:lvl9pPr marL="12096049" indent="0">
              <a:buNone/>
              <a:defRPr sz="3307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592B1-CCD8-4D8A-BA43-5F7B5AD5AF49}" type="datetimeFigureOut">
              <a:rPr lang="pt-PT" smtClean="0"/>
              <a:t>28/12/2020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6F6A8-0573-4CE4-99EF-6F11063D583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7373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2959" y="2851150"/>
            <a:ext cx="9753280" cy="9979025"/>
          </a:xfrm>
        </p:spPr>
        <p:txBody>
          <a:bodyPr anchor="b"/>
          <a:lstStyle>
            <a:lvl1pPr>
              <a:defRPr sz="10583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56061" y="6157701"/>
            <a:ext cx="15309146" cy="30392467"/>
          </a:xfrm>
        </p:spPr>
        <p:txBody>
          <a:bodyPr anchor="t"/>
          <a:lstStyle>
            <a:lvl1pPr marL="0" indent="0">
              <a:buNone/>
              <a:defRPr sz="10583"/>
            </a:lvl1pPr>
            <a:lvl2pPr marL="1512006" indent="0">
              <a:buNone/>
              <a:defRPr sz="9260"/>
            </a:lvl2pPr>
            <a:lvl3pPr marL="3024012" indent="0">
              <a:buNone/>
              <a:defRPr sz="7937"/>
            </a:lvl3pPr>
            <a:lvl4pPr marL="4536018" indent="0">
              <a:buNone/>
              <a:defRPr sz="6614"/>
            </a:lvl4pPr>
            <a:lvl5pPr marL="6048024" indent="0">
              <a:buNone/>
              <a:defRPr sz="6614"/>
            </a:lvl5pPr>
            <a:lvl6pPr marL="7560031" indent="0">
              <a:buNone/>
              <a:defRPr sz="6614"/>
            </a:lvl6pPr>
            <a:lvl7pPr marL="9072037" indent="0">
              <a:buNone/>
              <a:defRPr sz="6614"/>
            </a:lvl7pPr>
            <a:lvl8pPr marL="10584043" indent="0">
              <a:buNone/>
              <a:defRPr sz="6614"/>
            </a:lvl8pPr>
            <a:lvl9pPr marL="12096049" indent="0">
              <a:buNone/>
              <a:defRPr sz="6614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2959" y="12830175"/>
            <a:ext cx="9753280" cy="23769486"/>
          </a:xfrm>
        </p:spPr>
        <p:txBody>
          <a:bodyPr/>
          <a:lstStyle>
            <a:lvl1pPr marL="0" indent="0">
              <a:buNone/>
              <a:defRPr sz="5291"/>
            </a:lvl1pPr>
            <a:lvl2pPr marL="1512006" indent="0">
              <a:buNone/>
              <a:defRPr sz="4630"/>
            </a:lvl2pPr>
            <a:lvl3pPr marL="3024012" indent="0">
              <a:buNone/>
              <a:defRPr sz="3969"/>
            </a:lvl3pPr>
            <a:lvl4pPr marL="4536018" indent="0">
              <a:buNone/>
              <a:defRPr sz="3307"/>
            </a:lvl4pPr>
            <a:lvl5pPr marL="6048024" indent="0">
              <a:buNone/>
              <a:defRPr sz="3307"/>
            </a:lvl5pPr>
            <a:lvl6pPr marL="7560031" indent="0">
              <a:buNone/>
              <a:defRPr sz="3307"/>
            </a:lvl6pPr>
            <a:lvl7pPr marL="9072037" indent="0">
              <a:buNone/>
              <a:defRPr sz="3307"/>
            </a:lvl7pPr>
            <a:lvl8pPr marL="10584043" indent="0">
              <a:buNone/>
              <a:defRPr sz="3307"/>
            </a:lvl8pPr>
            <a:lvl9pPr marL="12096049" indent="0">
              <a:buNone/>
              <a:defRPr sz="3307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592B1-CCD8-4D8A-BA43-5F7B5AD5AF49}" type="datetimeFigureOut">
              <a:rPr lang="pt-PT" smtClean="0"/>
              <a:t>28/12/2020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6F6A8-0573-4CE4-99EF-6F11063D583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0297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79020" y="2276970"/>
            <a:ext cx="26082248" cy="8266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9020" y="11384800"/>
            <a:ext cx="26082248" cy="27135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79020" y="39638914"/>
            <a:ext cx="6804065" cy="22769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592B1-CCD8-4D8A-BA43-5F7B5AD5AF49}" type="datetimeFigureOut">
              <a:rPr lang="pt-PT" smtClean="0"/>
              <a:t>28/12/2020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17096" y="39638914"/>
            <a:ext cx="10206097" cy="22769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57203" y="39638914"/>
            <a:ext cx="6804065" cy="22769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6F6A8-0573-4CE4-99EF-6F11063D583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1901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3024012" rtl="0" eaLnBrk="1" latinLnBrk="0" hangingPunct="1">
        <a:lnSpc>
          <a:spcPct val="90000"/>
        </a:lnSpc>
        <a:spcBef>
          <a:spcPct val="0"/>
        </a:spcBef>
        <a:buNone/>
        <a:defRPr sz="145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003" indent="-756003" algn="l" defTabSz="3024012" rtl="0" eaLnBrk="1" latinLnBrk="0" hangingPunct="1">
        <a:lnSpc>
          <a:spcPct val="90000"/>
        </a:lnSpc>
        <a:spcBef>
          <a:spcPts val="3307"/>
        </a:spcBef>
        <a:buFont typeface="Arial" panose="020B0604020202020204" pitchFamily="34" charset="0"/>
        <a:buChar char="•"/>
        <a:defRPr sz="9260" kern="1200">
          <a:solidFill>
            <a:schemeClr val="tx1"/>
          </a:solidFill>
          <a:latin typeface="+mn-lt"/>
          <a:ea typeface="+mn-ea"/>
          <a:cs typeface="+mn-cs"/>
        </a:defRPr>
      </a:lvl1pPr>
      <a:lvl2pPr marL="2268009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7937" kern="1200">
          <a:solidFill>
            <a:schemeClr val="tx1"/>
          </a:solidFill>
          <a:latin typeface="+mn-lt"/>
          <a:ea typeface="+mn-ea"/>
          <a:cs typeface="+mn-cs"/>
        </a:defRPr>
      </a:lvl2pPr>
      <a:lvl3pPr marL="3780015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3pPr>
      <a:lvl4pPr marL="5292021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3" kern="1200">
          <a:solidFill>
            <a:schemeClr val="tx1"/>
          </a:solidFill>
          <a:latin typeface="+mn-lt"/>
          <a:ea typeface="+mn-ea"/>
          <a:cs typeface="+mn-cs"/>
        </a:defRPr>
      </a:lvl4pPr>
      <a:lvl5pPr marL="6804028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3" kern="1200">
          <a:solidFill>
            <a:schemeClr val="tx1"/>
          </a:solidFill>
          <a:latin typeface="+mn-lt"/>
          <a:ea typeface="+mn-ea"/>
          <a:cs typeface="+mn-cs"/>
        </a:defRPr>
      </a:lvl5pPr>
      <a:lvl6pPr marL="8316034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3" kern="1200">
          <a:solidFill>
            <a:schemeClr val="tx1"/>
          </a:solidFill>
          <a:latin typeface="+mn-lt"/>
          <a:ea typeface="+mn-ea"/>
          <a:cs typeface="+mn-cs"/>
        </a:defRPr>
      </a:lvl6pPr>
      <a:lvl7pPr marL="9828040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3" kern="1200">
          <a:solidFill>
            <a:schemeClr val="tx1"/>
          </a:solidFill>
          <a:latin typeface="+mn-lt"/>
          <a:ea typeface="+mn-ea"/>
          <a:cs typeface="+mn-cs"/>
        </a:defRPr>
      </a:lvl7pPr>
      <a:lvl8pPr marL="11340046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3" kern="1200">
          <a:solidFill>
            <a:schemeClr val="tx1"/>
          </a:solidFill>
          <a:latin typeface="+mn-lt"/>
          <a:ea typeface="+mn-ea"/>
          <a:cs typeface="+mn-cs"/>
        </a:defRPr>
      </a:lvl8pPr>
      <a:lvl9pPr marL="12852052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1pPr>
      <a:lvl2pPr marL="1512006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2pPr>
      <a:lvl3pPr marL="3024012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3pPr>
      <a:lvl4pPr marL="4536018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4pPr>
      <a:lvl5pPr marL="6048024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5pPr>
      <a:lvl6pPr marL="7560031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6pPr>
      <a:lvl7pPr marL="9072037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7pPr>
      <a:lvl8pPr marL="10584043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8pPr>
      <a:lvl9pPr marL="12096049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18" Type="http://schemas.microsoft.com/office/2007/relationships/diagramDrawing" Target="../diagrams/drawing3.xml"/><Relationship Id="rId3" Type="http://schemas.openxmlformats.org/officeDocument/2006/relationships/image" Target="../media/image2.png"/><Relationship Id="rId21" Type="http://schemas.openxmlformats.org/officeDocument/2006/relationships/diagramQuickStyle" Target="../diagrams/quickStyle4.xml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17" Type="http://schemas.openxmlformats.org/officeDocument/2006/relationships/diagramColors" Target="../diagrams/colors3.xml"/><Relationship Id="rId2" Type="http://schemas.openxmlformats.org/officeDocument/2006/relationships/image" Target="../media/image1.png"/><Relationship Id="rId16" Type="http://schemas.openxmlformats.org/officeDocument/2006/relationships/diagramQuickStyle" Target="../diagrams/quickStyle3.xml"/><Relationship Id="rId20" Type="http://schemas.openxmlformats.org/officeDocument/2006/relationships/diagramLayout" Target="../diagrams/layout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5" Type="http://schemas.openxmlformats.org/officeDocument/2006/relationships/diagramLayout" Target="../diagrams/layout3.xml"/><Relationship Id="rId23" Type="http://schemas.microsoft.com/office/2007/relationships/diagramDrawing" Target="../diagrams/drawing4.xml"/><Relationship Id="rId10" Type="http://schemas.openxmlformats.org/officeDocument/2006/relationships/diagramLayout" Target="../diagrams/layout2.xml"/><Relationship Id="rId19" Type="http://schemas.openxmlformats.org/officeDocument/2006/relationships/diagramData" Target="../diagrams/data4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diagramData" Target="../diagrams/data3.xml"/><Relationship Id="rId22" Type="http://schemas.openxmlformats.org/officeDocument/2006/relationships/diagramColors" Target="../diagrams/colors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8">
            <a:extLst>
              <a:ext uri="{FF2B5EF4-FFF2-40B4-BE49-F238E27FC236}">
                <a16:creationId xmlns:a16="http://schemas.microsoft.com/office/drawing/2014/main" id="{BDD43878-6188-4919-A834-0B1E51429B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16" y="19448"/>
            <a:ext cx="5067300" cy="2046589"/>
          </a:xfrm>
          <a:prstGeom prst="roundRect">
            <a:avLst>
              <a:gd name="adj" fmla="val 8594"/>
            </a:avLst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8" name="Picture 33">
            <a:extLst>
              <a:ext uri="{FF2B5EF4-FFF2-40B4-BE49-F238E27FC236}">
                <a16:creationId xmlns:a16="http://schemas.microsoft.com/office/drawing/2014/main" id="{48D04DD0-A5A3-40CF-9279-AC4FC95F77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6716" y="199485"/>
            <a:ext cx="1697941" cy="1555116"/>
          </a:xfrm>
          <a:prstGeom prst="roundRect">
            <a:avLst>
              <a:gd name="adj" fmla="val 8594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B9866A76-44E9-42A3-AAF8-33A5C1556CD8}"/>
              </a:ext>
            </a:extLst>
          </p:cNvPr>
          <p:cNvSpPr txBox="1"/>
          <p:nvPr/>
        </p:nvSpPr>
        <p:spPr>
          <a:xfrm>
            <a:off x="1151944" y="1879750"/>
            <a:ext cx="28150169" cy="23083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7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Óleo vegetal de rícino como </a:t>
            </a:r>
            <a:r>
              <a:rPr lang="pt-PT" sz="70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diafanizador</a:t>
            </a:r>
            <a:r>
              <a:rPr lang="pt-PT" sz="7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 alternativo ao xileno no processamento de tecido animal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DCEA45A7-DD24-4B00-B3B1-44842F6E2FAD}"/>
              </a:ext>
            </a:extLst>
          </p:cNvPr>
          <p:cNvSpPr txBox="1"/>
          <p:nvPr/>
        </p:nvSpPr>
        <p:spPr>
          <a:xfrm>
            <a:off x="1151944" y="4269189"/>
            <a:ext cx="28281086" cy="2170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PT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 Carreira</a:t>
            </a:r>
            <a:r>
              <a:rPr lang="pt-PT" sz="32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pt-PT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Daniel Neves</a:t>
            </a:r>
            <a:r>
              <a:rPr lang="pt-PT" sz="32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pt-PT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David Morais</a:t>
            </a:r>
            <a:r>
              <a:rPr lang="pt-PT" sz="32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pt-PT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pt-PT" sz="3200" b="1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Dmytro</a:t>
            </a:r>
            <a:r>
              <a:rPr lang="pt-PT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Lugovyy</a:t>
            </a:r>
            <a:r>
              <a:rPr lang="pt-PT" sz="32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pt-PT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Hugo Proença</a:t>
            </a:r>
            <a:r>
              <a:rPr lang="pt-PT" sz="32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pt-PT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Joana Reis</a:t>
            </a:r>
            <a:r>
              <a:rPr lang="pt-PT" sz="32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pt-PT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Márcia Vital</a:t>
            </a:r>
            <a:r>
              <a:rPr lang="pt-PT" sz="32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pt-PT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Margarida Faustino</a:t>
            </a:r>
            <a:r>
              <a:rPr lang="pt-PT" sz="32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pt-PT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Maria Garcia</a:t>
            </a:r>
            <a:r>
              <a:rPr lang="pt-PT" sz="32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pt-PT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Sandro Ramalho</a:t>
            </a:r>
            <a:r>
              <a:rPr lang="pt-PT" sz="32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pt-PT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Carina Ladeira</a:t>
            </a:r>
            <a:r>
              <a:rPr lang="pt-PT" sz="32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1,2,3</a:t>
            </a:r>
            <a:endParaRPr lang="pt-PT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PT" sz="28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pt-PT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Escola Superior de Tecnologia da Saúde de Lisboa – Instituto Politécnico de Lisboa; </a:t>
            </a:r>
            <a:r>
              <a:rPr lang="pt-PT" sz="28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pt-PT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H&amp;TRC- </a:t>
            </a:r>
            <a:r>
              <a:rPr lang="pt-PT" sz="2800" b="1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Health</a:t>
            </a:r>
            <a:r>
              <a:rPr lang="pt-PT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&amp; Technology Research </a:t>
            </a:r>
            <a:r>
              <a:rPr lang="pt-PT" sz="2800" b="1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Center</a:t>
            </a:r>
            <a:r>
              <a:rPr lang="pt-PT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pt-PT" sz="2800" b="1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ESTeSL</a:t>
            </a:r>
            <a:r>
              <a:rPr lang="pt-PT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IPL; </a:t>
            </a:r>
            <a:r>
              <a:rPr lang="pt-PT" sz="28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pt-PT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NOVA </a:t>
            </a:r>
            <a:r>
              <a:rPr lang="pt-PT" sz="2800" b="1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National</a:t>
            </a:r>
            <a:r>
              <a:rPr lang="pt-PT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2800" b="1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School</a:t>
            </a:r>
            <a:r>
              <a:rPr lang="pt-PT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pt-PT" sz="2800" b="1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Public</a:t>
            </a:r>
            <a:r>
              <a:rPr lang="pt-PT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2800" b="1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Health</a:t>
            </a:r>
            <a:r>
              <a:rPr lang="pt-PT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pt-PT" sz="2800" b="1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Public</a:t>
            </a:r>
            <a:r>
              <a:rPr lang="pt-PT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2800" b="1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Health</a:t>
            </a:r>
            <a:r>
              <a:rPr lang="pt-PT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Research Centre, Universidade NOVA de Lisboa.</a:t>
            </a:r>
            <a:endParaRPr lang="pt-PT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7" name="Agrupar 16">
            <a:extLst>
              <a:ext uri="{FF2B5EF4-FFF2-40B4-BE49-F238E27FC236}">
                <a16:creationId xmlns:a16="http://schemas.microsoft.com/office/drawing/2014/main" id="{7DC6108A-BF61-4C3B-9657-DACCDA658CC5}"/>
              </a:ext>
            </a:extLst>
          </p:cNvPr>
          <p:cNvGrpSpPr/>
          <p:nvPr/>
        </p:nvGrpSpPr>
        <p:grpSpPr>
          <a:xfrm>
            <a:off x="649417" y="6594158"/>
            <a:ext cx="14126115" cy="13011090"/>
            <a:chOff x="755303" y="6594158"/>
            <a:chExt cx="12393071" cy="13011090"/>
          </a:xfrm>
        </p:grpSpPr>
        <p:sp>
          <p:nvSpPr>
            <p:cNvPr id="14" name="CaixaDeTexto 13">
              <a:extLst>
                <a:ext uri="{FF2B5EF4-FFF2-40B4-BE49-F238E27FC236}">
                  <a16:creationId xmlns:a16="http://schemas.microsoft.com/office/drawing/2014/main" id="{9C345AB7-9BEF-4850-82F0-377CC2D46583}"/>
                </a:ext>
              </a:extLst>
            </p:cNvPr>
            <p:cNvSpPr txBox="1"/>
            <p:nvPr/>
          </p:nvSpPr>
          <p:spPr>
            <a:xfrm>
              <a:off x="755303" y="6594158"/>
              <a:ext cx="12393071" cy="13011090"/>
            </a:xfrm>
            <a:prstGeom prst="roundRect">
              <a:avLst>
                <a:gd name="adj" fmla="val 7258"/>
              </a:avLst>
            </a:prstGeom>
            <a:solidFill>
              <a:srgbClr val="0099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just"/>
              <a:r>
                <a:rPr lang="pt-PT" sz="54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Introdução</a:t>
              </a:r>
            </a:p>
            <a:p>
              <a:pPr algn="just"/>
              <a:endParaRPr lang="pt-PT" sz="3200" dirty="0">
                <a:cs typeface="Arial" panose="020B0604020202020204" pitchFamily="34" charset="0"/>
              </a:endParaRPr>
            </a:p>
            <a:p>
              <a:pPr marL="457200" indent="-457200" algn="just">
                <a:buSzPct val="100000"/>
                <a:buFont typeface="Arial" panose="020B0604020202020204" pitchFamily="34" charset="0"/>
                <a:buChar char="•"/>
              </a:pPr>
              <a:r>
                <a:rPr lang="pt-PT" sz="3200" b="1" dirty="0">
                  <a:cs typeface="Arial" panose="020B0604020202020204" pitchFamily="34" charset="0"/>
                </a:rPr>
                <a:t>Na técnica histológica, a diafanização consiste na infiltração dos tecidos por um solvente da parafina, </a:t>
              </a:r>
              <a:r>
                <a:rPr lang="en-US" sz="3200" b="1" dirty="0" err="1">
                  <a:cs typeface="Arial" panose="020B0604020202020204" pitchFamily="34" charset="0"/>
                </a:rPr>
                <a:t>desalcolizante</a:t>
              </a:r>
              <a:r>
                <a:rPr lang="en-US" sz="3200" b="1" dirty="0">
                  <a:cs typeface="Arial" panose="020B0604020202020204" pitchFamily="34" charset="0"/>
                </a:rPr>
                <a:t> e </a:t>
              </a:r>
              <a:r>
                <a:rPr lang="en-US" sz="3200" b="1" dirty="0" err="1">
                  <a:cs typeface="Arial" panose="020B0604020202020204" pitchFamily="34" charset="0"/>
                </a:rPr>
                <a:t>miscível</a:t>
              </a:r>
              <a:r>
                <a:rPr lang="en-US" sz="3200" b="1" dirty="0">
                  <a:cs typeface="Arial" panose="020B0604020202020204" pitchFamily="34" charset="0"/>
                </a:rPr>
                <a:t> com </a:t>
              </a:r>
              <a:r>
                <a:rPr lang="en-US" sz="3200" b="1" dirty="0" err="1">
                  <a:cs typeface="Arial" panose="020B0604020202020204" pitchFamily="34" charset="0"/>
                </a:rPr>
                <a:t>etanol</a:t>
              </a:r>
              <a:r>
                <a:rPr lang="en-US" sz="3200" b="1" dirty="0">
                  <a:cs typeface="Arial" panose="020B0604020202020204" pitchFamily="34" charset="0"/>
                </a:rPr>
                <a:t>. </a:t>
              </a:r>
            </a:p>
            <a:p>
              <a:pPr marL="457200" indent="-457200" algn="just">
                <a:buSzPct val="100000"/>
                <a:buFont typeface="Arial" panose="020B0604020202020204" pitchFamily="34" charset="0"/>
                <a:buChar char="•"/>
              </a:pPr>
              <a:r>
                <a:rPr lang="en-US" sz="3200" b="1" dirty="0">
                  <a:cs typeface="Arial" panose="020B0604020202020204" pitchFamily="34" charset="0"/>
                </a:rPr>
                <a:t>O </a:t>
              </a:r>
              <a:r>
                <a:rPr lang="en-US" sz="3200" b="1" u="sng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anose="020B0604020202020204" pitchFamily="34" charset="0"/>
                </a:rPr>
                <a:t>solvente</a:t>
              </a:r>
              <a:r>
                <a:rPr lang="en-US" sz="32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anose="020B0604020202020204" pitchFamily="34" charset="0"/>
                </a:rPr>
                <a:t> </a:t>
              </a:r>
              <a:r>
                <a:rPr lang="en-US" sz="3200" b="1" u="sng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anose="020B0604020202020204" pitchFamily="34" charset="0"/>
                </a:rPr>
                <a:t>mais</a:t>
              </a:r>
              <a:r>
                <a:rPr lang="en-US" sz="32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anose="020B0604020202020204" pitchFamily="34" charset="0"/>
                </a:rPr>
                <a:t> </a:t>
              </a:r>
              <a:r>
                <a:rPr lang="en-US" sz="3200" b="1" u="sng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anose="020B0604020202020204" pitchFamily="34" charset="0"/>
                </a:rPr>
                <a:t>usado</a:t>
              </a:r>
              <a:r>
                <a:rPr lang="en-US" sz="32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anose="020B0604020202020204" pitchFamily="34" charset="0"/>
                </a:rPr>
                <a:t> é o </a:t>
              </a:r>
              <a:r>
                <a:rPr lang="en-US" sz="3200" b="1" u="sng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anose="020B0604020202020204" pitchFamily="34" charset="0"/>
                </a:rPr>
                <a:t>xileno</a:t>
              </a:r>
              <a:r>
                <a:rPr lang="en-US" sz="3200" b="1" dirty="0">
                  <a:cs typeface="Arial" panose="020B0604020202020204" pitchFamily="34" charset="0"/>
                </a:rPr>
                <a:t>, que </a:t>
              </a:r>
              <a:r>
                <a:rPr lang="en-US" sz="3200" b="1" dirty="0" err="1">
                  <a:cs typeface="Arial" panose="020B0604020202020204" pitchFamily="34" charset="0"/>
                </a:rPr>
                <a:t>apresenta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múltiplos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riscos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devido</a:t>
              </a:r>
              <a:r>
                <a:rPr lang="en-US" sz="3200" b="1" dirty="0">
                  <a:cs typeface="Arial" panose="020B0604020202020204" pitchFamily="34" charset="0"/>
                </a:rPr>
                <a:t> a </a:t>
              </a:r>
              <a:r>
                <a:rPr lang="en-US" sz="3200" b="1" dirty="0" err="1">
                  <a:cs typeface="Arial" panose="020B0604020202020204" pitchFamily="34" charset="0"/>
                </a:rPr>
                <a:t>sua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toxicidade</a:t>
              </a:r>
              <a:r>
                <a:rPr lang="en-US" sz="3200" b="1" dirty="0">
                  <a:cs typeface="Arial" panose="020B0604020202020204" pitchFamily="34" charset="0"/>
                </a:rPr>
                <a:t> que se soma </a:t>
              </a:r>
              <a:r>
                <a:rPr lang="en-US" sz="3200" b="1" dirty="0" err="1">
                  <a:cs typeface="Arial" panose="020B0604020202020204" pitchFamily="34" charset="0"/>
                </a:rPr>
                <a:t>ao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perigo</a:t>
              </a:r>
              <a:r>
                <a:rPr lang="en-US" sz="3200" b="1" dirty="0">
                  <a:cs typeface="Arial" panose="020B0604020202020204" pitchFamily="34" charset="0"/>
                </a:rPr>
                <a:t> que </a:t>
              </a:r>
              <a:r>
                <a:rPr lang="en-US" sz="3200" b="1" dirty="0" err="1">
                  <a:cs typeface="Arial" panose="020B0604020202020204" pitchFamily="34" charset="0"/>
                </a:rPr>
                <a:t>representa</a:t>
              </a:r>
              <a:r>
                <a:rPr lang="en-US" sz="3200" b="1" dirty="0">
                  <a:cs typeface="Arial" panose="020B0604020202020204" pitchFamily="34" charset="0"/>
                </a:rPr>
                <a:t> para o </a:t>
              </a:r>
              <a:r>
                <a:rPr lang="en-US" sz="3200" b="1" dirty="0" err="1">
                  <a:cs typeface="Arial" panose="020B0604020202020204" pitchFamily="34" charset="0"/>
                </a:rPr>
                <a:t>meio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ambiente</a:t>
              </a:r>
              <a:r>
                <a:rPr lang="en-US" sz="3200" b="1" dirty="0">
                  <a:cs typeface="Arial" panose="020B0604020202020204" pitchFamily="34" charset="0"/>
                </a:rPr>
                <a:t>. </a:t>
              </a:r>
            </a:p>
            <a:p>
              <a:pPr marL="457200" indent="-457200" algn="just">
                <a:buSzPct val="100000"/>
                <a:buFont typeface="Arial" panose="020B0604020202020204" pitchFamily="34" charset="0"/>
                <a:buChar char="•"/>
              </a:pPr>
              <a:r>
                <a:rPr lang="en-US" sz="3200" b="1" dirty="0">
                  <a:cs typeface="Arial" panose="020B0604020202020204" pitchFamily="34" charset="0"/>
                </a:rPr>
                <a:t>Por </a:t>
              </a:r>
              <a:r>
                <a:rPr lang="en-US" sz="3200" b="1" dirty="0" err="1">
                  <a:cs typeface="Arial" panose="020B0604020202020204" pitchFamily="34" charset="0"/>
                </a:rPr>
                <a:t>estes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motivos</a:t>
              </a:r>
              <a:r>
                <a:rPr lang="en-US" sz="3200" b="1" dirty="0">
                  <a:cs typeface="Arial" panose="020B0604020202020204" pitchFamily="34" charset="0"/>
                </a:rPr>
                <a:t>, </a:t>
              </a:r>
              <a:r>
                <a:rPr lang="en-US" sz="3200" b="1" dirty="0" err="1">
                  <a:cs typeface="Arial" panose="020B0604020202020204" pitchFamily="34" charset="0"/>
                </a:rPr>
                <a:t>realizou</a:t>
              </a:r>
              <a:r>
                <a:rPr lang="en-US" sz="3200" b="1" dirty="0">
                  <a:cs typeface="Arial" panose="020B0604020202020204" pitchFamily="34" charset="0"/>
                </a:rPr>
                <a:t>-se a </a:t>
              </a:r>
              <a:r>
                <a:rPr lang="en-US" sz="3200" b="1" dirty="0" err="1">
                  <a:cs typeface="Arial" panose="020B0604020202020204" pitchFamily="34" charset="0"/>
                </a:rPr>
                <a:t>pesquisa</a:t>
              </a:r>
              <a:r>
                <a:rPr lang="en-US" sz="3200" b="1" dirty="0">
                  <a:cs typeface="Arial" panose="020B0604020202020204" pitchFamily="34" charset="0"/>
                </a:rPr>
                <a:t> de </a:t>
              </a:r>
              <a:r>
                <a:rPr lang="en-US" sz="3200" b="1" dirty="0" err="1">
                  <a:cs typeface="Arial" panose="020B0604020202020204" pitchFamily="34" charset="0"/>
                </a:rPr>
                <a:t>óleos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vegetais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como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agentes</a:t>
              </a:r>
              <a:r>
                <a:rPr lang="en-US" sz="3200" b="1" dirty="0">
                  <a:cs typeface="Arial" panose="020B0604020202020204" pitchFamily="34" charset="0"/>
                </a:rPr>
                <a:t> diafanizadores </a:t>
              </a:r>
              <a:r>
                <a:rPr lang="en-US" sz="3200" b="1" dirty="0" err="1">
                  <a:cs typeface="Arial" panose="020B0604020202020204" pitchFamily="34" charset="0"/>
                </a:rPr>
                <a:t>alternativos</a:t>
              </a:r>
              <a:r>
                <a:rPr lang="en-US" sz="3200" b="1" dirty="0">
                  <a:cs typeface="Arial" panose="020B0604020202020204" pitchFamily="34" charset="0"/>
                </a:rPr>
                <a:t>, </a:t>
              </a:r>
              <a:r>
                <a:rPr lang="en-US" sz="3200" b="1" dirty="0" err="1">
                  <a:cs typeface="Arial" panose="020B0604020202020204" pitchFamily="34" charset="0"/>
                </a:rPr>
                <a:t>tendo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em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consideração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sobretudo</a:t>
              </a:r>
              <a:r>
                <a:rPr lang="en-US" sz="3200" b="1" dirty="0">
                  <a:cs typeface="Arial" panose="020B0604020202020204" pitchFamily="34" charset="0"/>
                </a:rPr>
                <a:t> a </a:t>
              </a:r>
              <a:r>
                <a:rPr lang="en-US" sz="3200" b="1" dirty="0" err="1">
                  <a:cs typeface="Arial" panose="020B0604020202020204" pitchFamily="34" charset="0"/>
                </a:rPr>
                <a:t>miscibilidade</a:t>
              </a:r>
              <a:r>
                <a:rPr lang="en-US" sz="3200" b="1" dirty="0">
                  <a:cs typeface="Arial" panose="020B0604020202020204" pitchFamily="34" charset="0"/>
                </a:rPr>
                <a:t> com </a:t>
              </a:r>
              <a:r>
                <a:rPr lang="en-US" sz="3200" b="1" dirty="0" err="1">
                  <a:cs typeface="Arial" panose="020B0604020202020204" pitchFamily="34" charset="0"/>
                </a:rPr>
                <a:t>etanol</a:t>
              </a:r>
              <a:r>
                <a:rPr lang="en-US" sz="3200" b="1" dirty="0">
                  <a:cs typeface="Arial" panose="020B0604020202020204" pitchFamily="34" charset="0"/>
                </a:rPr>
                <a:t> e </a:t>
              </a:r>
              <a:r>
                <a:rPr lang="en-US" sz="3200" b="1" dirty="0" err="1">
                  <a:cs typeface="Arial" panose="020B0604020202020204" pitchFamily="34" charset="0"/>
                </a:rPr>
                <a:t>parafina</a:t>
              </a:r>
              <a:r>
                <a:rPr lang="en-US" sz="3200" b="1" dirty="0">
                  <a:cs typeface="Arial" panose="020B0604020202020204" pitchFamily="34" charset="0"/>
                </a:rPr>
                <a:t>.</a:t>
              </a:r>
            </a:p>
            <a:p>
              <a:pPr marL="457200" indent="-457200" algn="just">
                <a:buSzPct val="100000"/>
                <a:buFont typeface="Arial" panose="020B0604020202020204" pitchFamily="34" charset="0"/>
                <a:buChar char="•"/>
              </a:pPr>
              <a:r>
                <a:rPr lang="en-US" sz="3200" b="1" dirty="0">
                  <a:cs typeface="Arial" panose="020B0604020202020204" pitchFamily="34" charset="0"/>
                </a:rPr>
                <a:t>A </a:t>
              </a:r>
              <a:r>
                <a:rPr lang="en-US" sz="3200" b="1" dirty="0" err="1">
                  <a:cs typeface="Arial" panose="020B0604020202020204" pitchFamily="34" charset="0"/>
                </a:rPr>
                <a:t>alternativa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encontrada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foi</a:t>
              </a:r>
              <a:r>
                <a:rPr lang="en-US" sz="3200" b="1" dirty="0">
                  <a:cs typeface="Arial" panose="020B0604020202020204" pitchFamily="34" charset="0"/>
                </a:rPr>
                <a:t> o </a:t>
              </a:r>
              <a:r>
                <a:rPr lang="en-US" sz="3200" b="1" dirty="0" err="1">
                  <a:cs typeface="Arial" panose="020B0604020202020204" pitchFamily="34" charset="0"/>
                </a:rPr>
                <a:t>óleo</a:t>
              </a:r>
              <a:r>
                <a:rPr lang="en-US" sz="3200" b="1" dirty="0">
                  <a:cs typeface="Arial" panose="020B0604020202020204" pitchFamily="34" charset="0"/>
                </a:rPr>
                <a:t> de </a:t>
              </a:r>
              <a:r>
                <a:rPr lang="en-US" sz="3200" b="1" dirty="0" err="1">
                  <a:cs typeface="Arial" panose="020B0604020202020204" pitchFamily="34" charset="0"/>
                </a:rPr>
                <a:t>rícino</a:t>
              </a:r>
              <a:r>
                <a:rPr lang="en-US" sz="3200" b="1" dirty="0">
                  <a:cs typeface="Arial" panose="020B0604020202020204" pitchFamily="34" charset="0"/>
                </a:rPr>
                <a:t>. Este </a:t>
              </a:r>
              <a:r>
                <a:rPr lang="en-US" sz="3200" b="1" dirty="0" err="1">
                  <a:cs typeface="Arial" panose="020B0604020202020204" pitchFamily="34" charset="0"/>
                </a:rPr>
                <a:t>óleo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contém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ácido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ricinóleico</a:t>
              </a:r>
              <a:r>
                <a:rPr lang="en-US" sz="3200" b="1" dirty="0">
                  <a:cs typeface="Arial" panose="020B0604020202020204" pitchFamily="34" charset="0"/>
                </a:rPr>
                <a:t>, o qual </a:t>
              </a:r>
              <a:r>
                <a:rPr lang="en-US" sz="3200" b="1" dirty="0" err="1">
                  <a:cs typeface="Arial" panose="020B0604020202020204" pitchFamily="34" charset="0"/>
                </a:rPr>
                <a:t>lhe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confere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polaridade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tornando</a:t>
              </a:r>
              <a:r>
                <a:rPr lang="en-US" sz="3200" b="1" dirty="0">
                  <a:cs typeface="Arial" panose="020B0604020202020204" pitchFamily="34" charset="0"/>
                </a:rPr>
                <a:t>-o </a:t>
              </a:r>
              <a:r>
                <a:rPr lang="en-US" sz="3200" b="1" dirty="0" err="1">
                  <a:cs typeface="Arial" panose="020B0604020202020204" pitchFamily="34" charset="0"/>
                </a:rPr>
                <a:t>solúvel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em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etanol</a:t>
              </a:r>
              <a:r>
                <a:rPr lang="en-US" sz="3200" b="1" dirty="0">
                  <a:cs typeface="Arial" panose="020B0604020202020204" pitchFamily="34" charset="0"/>
                </a:rPr>
                <a:t>.</a:t>
              </a:r>
            </a:p>
            <a:p>
              <a:pPr marL="457200" indent="-457200" algn="just">
                <a:buClr>
                  <a:schemeClr val="bg1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US" sz="3200" b="1" dirty="0" err="1">
                  <a:cs typeface="Arial" panose="020B0604020202020204" pitchFamily="34" charset="0"/>
                </a:rPr>
                <a:t>Outras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vantagens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incluem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possuir</a:t>
              </a:r>
              <a:r>
                <a:rPr lang="en-US" sz="3200" b="1" dirty="0">
                  <a:cs typeface="Arial" panose="020B0604020202020204" pitchFamily="34" charset="0"/>
                </a:rPr>
                <a:t> um odor suave e ser um </a:t>
              </a:r>
              <a:r>
                <a:rPr lang="en-US" sz="3200" b="1" dirty="0" err="1">
                  <a:cs typeface="Arial" panose="020B0604020202020204" pitchFamily="34" charset="0"/>
                </a:rPr>
                <a:t>produto</a:t>
              </a:r>
              <a:r>
                <a:rPr lang="en-US" sz="3200" b="1" dirty="0">
                  <a:cs typeface="Arial" panose="020B0604020202020204" pitchFamily="34" charset="0"/>
                </a:rPr>
                <a:t> natural com um </a:t>
              </a:r>
              <a:r>
                <a:rPr lang="en-US" sz="3200" b="1" dirty="0" err="1">
                  <a:cs typeface="Arial" panose="020B0604020202020204" pitchFamily="34" charset="0"/>
                </a:rPr>
                <a:t>menor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impacto</a:t>
              </a:r>
              <a:r>
                <a:rPr lang="en-US" sz="3200" b="1" dirty="0">
                  <a:cs typeface="Arial" panose="020B0604020202020204" pitchFamily="34" charset="0"/>
                </a:rPr>
                <a:t>, tanto para o </a:t>
              </a:r>
              <a:r>
                <a:rPr lang="en-US" sz="3200" b="1" dirty="0" err="1">
                  <a:cs typeface="Arial" panose="020B0604020202020204" pitchFamily="34" charset="0"/>
                </a:rPr>
                <a:t>técnico</a:t>
              </a:r>
              <a:r>
                <a:rPr lang="en-US" sz="3200" b="1" dirty="0">
                  <a:cs typeface="Arial" panose="020B0604020202020204" pitchFamily="34" charset="0"/>
                </a:rPr>
                <a:t> de </a:t>
              </a:r>
              <a:r>
                <a:rPr lang="en-US" sz="3200" b="1" dirty="0" err="1">
                  <a:cs typeface="Arial" panose="020B0604020202020204" pitchFamily="34" charset="0"/>
                </a:rPr>
                <a:t>anatomia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patológica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como</a:t>
              </a:r>
              <a:r>
                <a:rPr lang="en-US" sz="3200" b="1" dirty="0">
                  <a:cs typeface="Arial" panose="020B0604020202020204" pitchFamily="34" charset="0"/>
                </a:rPr>
                <a:t> para o </a:t>
              </a:r>
              <a:r>
                <a:rPr lang="en-US" sz="3200" b="1" dirty="0" err="1">
                  <a:cs typeface="Arial" panose="020B0604020202020204" pitchFamily="34" charset="0"/>
                </a:rPr>
                <a:t>meio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ambiente</a:t>
              </a:r>
              <a:r>
                <a:rPr lang="en-US" sz="3200" b="1" dirty="0">
                  <a:cs typeface="Arial" panose="020B0604020202020204" pitchFamily="34" charset="0"/>
                </a:rPr>
                <a:t>. </a:t>
              </a:r>
            </a:p>
            <a:p>
              <a:pPr marL="457200" indent="-457200" algn="just">
                <a:buSzPct val="100000"/>
                <a:buFont typeface="Arial" panose="020B0604020202020204" pitchFamily="34" charset="0"/>
                <a:buChar char="•"/>
              </a:pPr>
              <a:r>
                <a:rPr lang="en-US" sz="3200" b="1" dirty="0" err="1">
                  <a:cs typeface="Arial" panose="020B0604020202020204" pitchFamily="34" charset="0"/>
                </a:rPr>
                <a:t>Nesse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sentido</a:t>
              </a:r>
              <a:r>
                <a:rPr lang="en-US" sz="3200" b="1" dirty="0">
                  <a:cs typeface="Arial" panose="020B0604020202020204" pitchFamily="34" charset="0"/>
                </a:rPr>
                <a:t>, </a:t>
              </a:r>
              <a:r>
                <a:rPr lang="en-US" sz="3200" b="1" dirty="0" err="1">
                  <a:cs typeface="Arial" panose="020B0604020202020204" pitchFamily="34" charset="0"/>
                </a:rPr>
                <a:t>neste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projeto</a:t>
              </a:r>
              <a:r>
                <a:rPr lang="en-US" sz="3200" b="1" dirty="0">
                  <a:cs typeface="Arial" panose="020B0604020202020204" pitchFamily="34" charset="0"/>
                </a:rPr>
                <a:t> </a:t>
              </a:r>
              <a:r>
                <a:rPr lang="en-US" sz="3200" b="1" dirty="0" err="1">
                  <a:cs typeface="Arial" panose="020B0604020202020204" pitchFamily="34" charset="0"/>
                </a:rPr>
                <a:t>estudou</a:t>
              </a:r>
              <a:r>
                <a:rPr lang="en-US" sz="3200" b="1" dirty="0">
                  <a:cs typeface="Arial" panose="020B0604020202020204" pitchFamily="34" charset="0"/>
                </a:rPr>
                <a:t>-se o </a:t>
              </a:r>
              <a:r>
                <a:rPr lang="en-US" sz="3200" b="1" u="sng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anose="020B0604020202020204" pitchFamily="34" charset="0"/>
                </a:rPr>
                <a:t>óleo</a:t>
              </a:r>
              <a:r>
                <a:rPr lang="en-US" sz="32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anose="020B0604020202020204" pitchFamily="34" charset="0"/>
                </a:rPr>
                <a:t> vegetal de </a:t>
              </a:r>
              <a:r>
                <a:rPr lang="en-US" sz="3200" b="1" u="sng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anose="020B0604020202020204" pitchFamily="34" charset="0"/>
                </a:rPr>
                <a:t>rícino</a:t>
              </a:r>
              <a:r>
                <a:rPr lang="en-US" sz="32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anose="020B0604020202020204" pitchFamily="34" charset="0"/>
                </a:rPr>
                <a:t> </a:t>
              </a:r>
              <a:r>
                <a:rPr lang="en-US" sz="3200" b="1" u="sng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anose="020B0604020202020204" pitchFamily="34" charset="0"/>
                </a:rPr>
                <a:t>como</a:t>
              </a:r>
              <a:r>
                <a:rPr lang="en-US" sz="32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anose="020B0604020202020204" pitchFamily="34" charset="0"/>
                </a:rPr>
                <a:t> </a:t>
              </a:r>
              <a:r>
                <a:rPr lang="en-US" sz="3200" b="1" u="sng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anose="020B0604020202020204" pitchFamily="34" charset="0"/>
                </a:rPr>
                <a:t>agente</a:t>
              </a:r>
              <a:r>
                <a:rPr lang="en-US" sz="32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anose="020B0604020202020204" pitchFamily="34" charset="0"/>
                </a:rPr>
                <a:t> diafanizador </a:t>
              </a:r>
              <a:r>
                <a:rPr lang="en-US" sz="3200" b="1" u="sng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anose="020B0604020202020204" pitchFamily="34" charset="0"/>
                </a:rPr>
                <a:t>alternativo</a:t>
              </a:r>
              <a:r>
                <a:rPr lang="en-US" sz="32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  <a:p>
              <a:pPr algn="just">
                <a:buSzPct val="100000"/>
              </a:pPr>
              <a:endParaRPr lang="en-US" sz="3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457200" indent="-457200" algn="just">
                <a:buSzPct val="100000"/>
                <a:buFont typeface="Arial" panose="020B0604020202020204" pitchFamily="34" charset="0"/>
                <a:buChar char="•"/>
              </a:pPr>
              <a:endParaRPr lang="en-US" sz="3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just">
                <a:buSzPct val="100000"/>
              </a:pPr>
              <a:r>
                <a:rPr lang="en-US" sz="5400" b="1" dirty="0" err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Objetivo</a:t>
              </a:r>
              <a:endParaRPr lang="en-US" sz="54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  <a:p>
              <a:pPr algn="just">
                <a:buSzPct val="100000"/>
              </a:pPr>
              <a:endParaRPr lang="en-US" sz="2800" b="1" dirty="0">
                <a:solidFill>
                  <a:schemeClr val="accent4">
                    <a:lumMod val="60000"/>
                    <a:lumOff val="40000"/>
                  </a:schemeClr>
                </a:solidFill>
                <a:cs typeface="Arial" panose="020B0604020202020204" pitchFamily="34" charset="0"/>
              </a:endParaRPr>
            </a:p>
            <a:p>
              <a:pPr marL="457200" indent="-457200" algn="just">
                <a:buSzPct val="100000"/>
                <a:buFont typeface="Arial" panose="020B0604020202020204" pitchFamily="34" charset="0"/>
                <a:buChar char="•"/>
              </a:pPr>
              <a:r>
                <a:rPr lang="pt-PT" sz="3200" b="1" dirty="0">
                  <a:cs typeface="Arial" panose="020B0604020202020204" pitchFamily="34" charset="0"/>
                </a:rPr>
                <a:t>Substituição do xileno por óleo de rícino como agente </a:t>
              </a:r>
              <a:r>
                <a:rPr lang="pt-PT" sz="3200" b="1" dirty="0" err="1">
                  <a:cs typeface="Arial" panose="020B0604020202020204" pitchFamily="34" charset="0"/>
                </a:rPr>
                <a:t>diafanizador</a:t>
              </a:r>
              <a:r>
                <a:rPr lang="pt-PT" sz="3200" b="1" dirty="0">
                  <a:cs typeface="Arial" panose="020B0604020202020204" pitchFamily="34" charset="0"/>
                </a:rPr>
                <a:t>, de forma a ser menos prejudicial ao técnico de anatomia patológica e outros profissionais.</a:t>
              </a:r>
              <a:endParaRPr lang="en-US" sz="3200" b="1" dirty="0">
                <a:cs typeface="Arial" panose="020B0604020202020204" pitchFamily="34" charset="0"/>
              </a:endParaRPr>
            </a:p>
          </p:txBody>
        </p:sp>
        <p:cxnSp>
          <p:nvCxnSpPr>
            <p:cNvPr id="16" name="Conexão reta 15">
              <a:extLst>
                <a:ext uri="{FF2B5EF4-FFF2-40B4-BE49-F238E27FC236}">
                  <a16:creationId xmlns:a16="http://schemas.microsoft.com/office/drawing/2014/main" id="{2C2CF8E1-CAD6-41FC-B7D8-EE3001731902}"/>
                </a:ext>
              </a:extLst>
            </p:cNvPr>
            <p:cNvCxnSpPr>
              <a:cxnSpLocks/>
            </p:cNvCxnSpPr>
            <p:nvPr/>
          </p:nvCxnSpPr>
          <p:spPr>
            <a:xfrm>
              <a:off x="813815" y="7870371"/>
              <a:ext cx="12281699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Conexão reta 20">
            <a:extLst>
              <a:ext uri="{FF2B5EF4-FFF2-40B4-BE49-F238E27FC236}">
                <a16:creationId xmlns:a16="http://schemas.microsoft.com/office/drawing/2014/main" id="{E8F92C51-B3D8-449D-BDD7-8871435C50B0}"/>
              </a:ext>
            </a:extLst>
          </p:cNvPr>
          <p:cNvCxnSpPr>
            <a:cxnSpLocks/>
          </p:cNvCxnSpPr>
          <p:nvPr/>
        </p:nvCxnSpPr>
        <p:spPr>
          <a:xfrm>
            <a:off x="676268" y="17090659"/>
            <a:ext cx="14038884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Agrupar 33">
            <a:extLst>
              <a:ext uri="{FF2B5EF4-FFF2-40B4-BE49-F238E27FC236}">
                <a16:creationId xmlns:a16="http://schemas.microsoft.com/office/drawing/2014/main" id="{DA665615-AEC8-4172-BE18-4D05E04572C6}"/>
              </a:ext>
            </a:extLst>
          </p:cNvPr>
          <p:cNvGrpSpPr/>
          <p:nvPr/>
        </p:nvGrpSpPr>
        <p:grpSpPr>
          <a:xfrm>
            <a:off x="589037" y="19685716"/>
            <a:ext cx="14186092" cy="11875718"/>
            <a:chOff x="691244" y="21610940"/>
            <a:chExt cx="12391345" cy="1411758"/>
          </a:xfrm>
          <a:solidFill>
            <a:srgbClr val="FFF2CC"/>
          </a:solidFill>
        </p:grpSpPr>
        <p:sp>
          <p:nvSpPr>
            <p:cNvPr id="24" name="CaixaDeTexto 23">
              <a:extLst>
                <a:ext uri="{FF2B5EF4-FFF2-40B4-BE49-F238E27FC236}">
                  <a16:creationId xmlns:a16="http://schemas.microsoft.com/office/drawing/2014/main" id="{F495CECE-9D8B-45C6-9103-730AA2D9B2BE}"/>
                </a:ext>
              </a:extLst>
            </p:cNvPr>
            <p:cNvSpPr txBox="1"/>
            <p:nvPr/>
          </p:nvSpPr>
          <p:spPr>
            <a:xfrm>
              <a:off x="691244" y="21610940"/>
              <a:ext cx="12391345" cy="574130"/>
            </a:xfrm>
            <a:prstGeom prst="roundRect">
              <a:avLst/>
            </a:prstGeom>
            <a:grpFill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pt-PT" sz="5400" b="1" dirty="0">
                  <a:latin typeface="Century Gothic" panose="020B0502020202020204" pitchFamily="34" charset="0"/>
                </a:rPr>
                <a:t>Materiais e Métodos</a:t>
              </a:r>
              <a:endParaRPr lang="pt-PT" sz="3200" dirty="0">
                <a:cs typeface="Arial" panose="020B0604020202020204" pitchFamily="34" charset="0"/>
              </a:endParaRPr>
            </a:p>
            <a:p>
              <a:pPr marL="457200" indent="-457200">
                <a:buClr>
                  <a:schemeClr val="tx1"/>
                </a:buClr>
                <a:buFont typeface="Arial" panose="020B0604020202020204" pitchFamily="34" charset="0"/>
                <a:buChar char="•"/>
              </a:pPr>
              <a:endParaRPr lang="pt-PT" sz="3200" dirty="0">
                <a:cs typeface="Arial" panose="020B0604020202020204" pitchFamily="34" charset="0"/>
              </a:endParaRPr>
            </a:p>
            <a:p>
              <a:pPr marL="457200" indent="-457200">
                <a:buClr>
                  <a:schemeClr val="tx1"/>
                </a:buClr>
                <a:buFont typeface="Arial" panose="020B0604020202020204" pitchFamily="34" charset="0"/>
                <a:buChar char="•"/>
              </a:pPr>
              <a:r>
                <a:rPr lang="pt-PT" sz="3200" dirty="0">
                  <a:cs typeface="Arial" panose="020B0604020202020204" pitchFamily="34" charset="0"/>
                </a:rPr>
                <a:t>Óleo vegetal de rícino;</a:t>
              </a:r>
            </a:p>
            <a:p>
              <a:pPr marL="457200" indent="-457200">
                <a:buClr>
                  <a:schemeClr val="tx1"/>
                </a:buClr>
                <a:buFont typeface="Arial" panose="020B0604020202020204" pitchFamily="34" charset="0"/>
                <a:buChar char="•"/>
              </a:pPr>
              <a:r>
                <a:rPr lang="pt-PT" sz="3200" dirty="0">
                  <a:cs typeface="Arial" panose="020B0604020202020204" pitchFamily="34" charset="0"/>
                </a:rPr>
                <a:t>Etanol;</a:t>
              </a:r>
            </a:p>
            <a:p>
              <a:pPr marL="457200" indent="-457200">
                <a:buClr>
                  <a:schemeClr val="tx1"/>
                </a:buClr>
                <a:buFont typeface="Arial" panose="020B0604020202020204" pitchFamily="34" charset="0"/>
                <a:buChar char="•"/>
              </a:pPr>
              <a:r>
                <a:rPr lang="pt-PT" sz="3200" dirty="0">
                  <a:cs typeface="Arial" panose="020B0604020202020204" pitchFamily="34" charset="0"/>
                </a:rPr>
                <a:t>Parafina;</a:t>
              </a:r>
            </a:p>
            <a:p>
              <a:pPr marL="457200" indent="-457200">
                <a:buClr>
                  <a:schemeClr val="tx1"/>
                </a:buClr>
                <a:buFont typeface="Arial" panose="020B0604020202020204" pitchFamily="34" charset="0"/>
                <a:buChar char="•"/>
              </a:pPr>
              <a:r>
                <a:rPr lang="pt-PT" sz="3200" dirty="0">
                  <a:cs typeface="Arial" panose="020B0604020202020204" pitchFamily="34" charset="0"/>
                </a:rPr>
                <a:t>Formaldeído;</a:t>
              </a:r>
            </a:p>
            <a:p>
              <a:pPr marL="457200" indent="-457200">
                <a:buClr>
                  <a:schemeClr val="tx1"/>
                </a:buClr>
                <a:buFont typeface="Arial" panose="020B0604020202020204" pitchFamily="34" charset="0"/>
                <a:buChar char="•"/>
              </a:pPr>
              <a:r>
                <a:rPr lang="pt-PT" sz="3200" dirty="0">
                  <a:cs typeface="Arial" panose="020B0604020202020204" pitchFamily="34" charset="0"/>
                </a:rPr>
                <a:t>Processador histológico;</a:t>
              </a:r>
            </a:p>
            <a:p>
              <a:pPr marL="457200" indent="-457200">
                <a:buClr>
                  <a:schemeClr val="tx1"/>
                </a:buClr>
                <a:buFont typeface="Arial" panose="020B0604020202020204" pitchFamily="34" charset="0"/>
                <a:buChar char="•"/>
              </a:pPr>
              <a:r>
                <a:rPr lang="pt-PT" sz="3200" dirty="0">
                  <a:cs typeface="Arial" panose="020B0604020202020204" pitchFamily="34" charset="0"/>
                </a:rPr>
                <a:t>Amostras de órgãos de suíno (coração, fígado e rim).</a:t>
              </a:r>
            </a:p>
          </p:txBody>
        </p:sp>
        <p:cxnSp>
          <p:nvCxnSpPr>
            <p:cNvPr id="28" name="Conexão reta 27">
              <a:extLst>
                <a:ext uri="{FF2B5EF4-FFF2-40B4-BE49-F238E27FC236}">
                  <a16:creationId xmlns:a16="http://schemas.microsoft.com/office/drawing/2014/main" id="{A1D7ED5F-388E-4C3C-AA48-5EC1DA564B7E}"/>
                </a:ext>
              </a:extLst>
            </p:cNvPr>
            <p:cNvCxnSpPr/>
            <p:nvPr/>
          </p:nvCxnSpPr>
          <p:spPr>
            <a:xfrm>
              <a:off x="881857" y="23022698"/>
              <a:ext cx="12148344" cy="0"/>
            </a:xfrm>
            <a:prstGeom prst="line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9" name="Diagrama 28">
            <a:extLst>
              <a:ext uri="{FF2B5EF4-FFF2-40B4-BE49-F238E27FC236}">
                <a16:creationId xmlns:a16="http://schemas.microsoft.com/office/drawing/2014/main" id="{AC727F8E-7B00-4A35-B371-717F0048F9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2843594"/>
              </p:ext>
            </p:extLst>
          </p:nvPr>
        </p:nvGraphicFramePr>
        <p:xfrm>
          <a:off x="537788" y="30069854"/>
          <a:ext cx="14237339" cy="44160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30" name="Table 5">
            <a:extLst>
              <a:ext uri="{FF2B5EF4-FFF2-40B4-BE49-F238E27FC236}">
                <a16:creationId xmlns:a16="http://schemas.microsoft.com/office/drawing/2014/main" id="{D298F207-AF7B-41DC-BED3-F06877501E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723754"/>
              </p:ext>
            </p:extLst>
          </p:nvPr>
        </p:nvGraphicFramePr>
        <p:xfrm>
          <a:off x="649416" y="35696978"/>
          <a:ext cx="14126116" cy="555399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531529">
                  <a:extLst>
                    <a:ext uri="{9D8B030D-6E8A-4147-A177-3AD203B41FA5}">
                      <a16:colId xmlns:a16="http://schemas.microsoft.com/office/drawing/2014/main" val="706720676"/>
                    </a:ext>
                  </a:extLst>
                </a:gridCol>
                <a:gridCol w="3531529">
                  <a:extLst>
                    <a:ext uri="{9D8B030D-6E8A-4147-A177-3AD203B41FA5}">
                      <a16:colId xmlns:a16="http://schemas.microsoft.com/office/drawing/2014/main" val="2598101198"/>
                    </a:ext>
                  </a:extLst>
                </a:gridCol>
                <a:gridCol w="3531529">
                  <a:extLst>
                    <a:ext uri="{9D8B030D-6E8A-4147-A177-3AD203B41FA5}">
                      <a16:colId xmlns:a16="http://schemas.microsoft.com/office/drawing/2014/main" val="152580084"/>
                    </a:ext>
                  </a:extLst>
                </a:gridCol>
                <a:gridCol w="3531529">
                  <a:extLst>
                    <a:ext uri="{9D8B030D-6E8A-4147-A177-3AD203B41FA5}">
                      <a16:colId xmlns:a16="http://schemas.microsoft.com/office/drawing/2014/main" val="561600926"/>
                    </a:ext>
                  </a:extLst>
                </a:gridCol>
              </a:tblGrid>
              <a:tr h="1033763">
                <a:tc>
                  <a:txBody>
                    <a:bodyPr/>
                    <a:lstStyle/>
                    <a:p>
                      <a:pPr algn="ctr"/>
                      <a:r>
                        <a:rPr lang="pt-PT" sz="2800" kern="1200" dirty="0"/>
                        <a:t>Intensidade H&amp;E</a:t>
                      </a:r>
                      <a:endParaRPr lang="en-US" sz="2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7D7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3024012" rtl="0" eaLnBrk="1" latinLnBrk="0" hangingPunct="1"/>
                      <a:r>
                        <a:rPr lang="pt-PT" sz="2800" kern="1200" dirty="0"/>
                        <a:t>Coloração de fundo</a:t>
                      </a:r>
                      <a:endParaRPr lang="en-US" sz="2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7D7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800" kern="1200" dirty="0"/>
                        <a:t>Homogeneidade</a:t>
                      </a:r>
                      <a:endParaRPr lang="en-US" sz="2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7D7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800" kern="1200" dirty="0"/>
                        <a:t>Marcação Inespecífica</a:t>
                      </a:r>
                      <a:endParaRPr lang="en-US" sz="2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7D7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2079347"/>
                  </a:ext>
                </a:extLst>
              </a:tr>
              <a:tr h="1130058">
                <a:tc>
                  <a:txBody>
                    <a:bodyPr/>
                    <a:lstStyle/>
                    <a:p>
                      <a:pPr marL="0" algn="ctr" defTabSz="3024012" rtl="0" eaLnBrk="1" latinLnBrk="0" hangingPunct="1"/>
                      <a:r>
                        <a:rPr lang="pt-PT" sz="2800" kern="1200" dirty="0"/>
                        <a:t>0 - Incolor</a:t>
                      </a:r>
                      <a:endParaRPr lang="en-US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3024012" rtl="0" eaLnBrk="1" latinLnBrk="0" hangingPunct="1"/>
                      <a:r>
                        <a:rPr lang="pt-PT" sz="2800" kern="1200" dirty="0"/>
                        <a:t>0 - Incolor</a:t>
                      </a:r>
                      <a:endParaRPr lang="en-US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3024012" rtl="0" eaLnBrk="1" latinLnBrk="0" hangingPunct="1"/>
                      <a:r>
                        <a:rPr lang="pt-PT" sz="2800" kern="1200" dirty="0"/>
                        <a:t>1 - Heterogénea</a:t>
                      </a:r>
                      <a:endParaRPr lang="en-US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3024012" rtl="0" eaLnBrk="1" latinLnBrk="0" hangingPunct="1"/>
                      <a:r>
                        <a:rPr lang="pt-PT" sz="2800" kern="1200" dirty="0"/>
                        <a:t>1 - Presente</a:t>
                      </a:r>
                      <a:endParaRPr lang="en-US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026903"/>
                  </a:ext>
                </a:extLst>
              </a:tr>
              <a:tr h="1130058">
                <a:tc>
                  <a:txBody>
                    <a:bodyPr/>
                    <a:lstStyle/>
                    <a:p>
                      <a:pPr marL="0" algn="ctr" defTabSz="3024012" rtl="0" eaLnBrk="1" latinLnBrk="0" hangingPunct="1"/>
                      <a:r>
                        <a:rPr lang="pt-PT" sz="2800" kern="1200" dirty="0"/>
                        <a:t>1 - Pouco/Muito intenso</a:t>
                      </a:r>
                      <a:endParaRPr lang="en-US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3024012" rtl="0" eaLnBrk="1" latinLnBrk="0" hangingPunct="1"/>
                      <a:r>
                        <a:rPr lang="pt-PT" sz="2800" kern="1200" dirty="0"/>
                        <a:t>1 - Pouco/Muito Intenso</a:t>
                      </a:r>
                      <a:endParaRPr lang="en-US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3024012" rtl="0" eaLnBrk="1" latinLnBrk="0" hangingPunct="1"/>
                      <a:r>
                        <a:rPr lang="pt-PT" sz="2800" kern="1200" dirty="0"/>
                        <a:t>2 - Moderada</a:t>
                      </a:r>
                      <a:endParaRPr lang="en-US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3024012" rtl="0" eaLnBrk="1" latinLnBrk="0" hangingPunct="1"/>
                      <a:r>
                        <a:rPr lang="pt-PT" sz="2800" kern="1200" dirty="0"/>
                        <a:t>2 - Moderadamente</a:t>
                      </a:r>
                      <a:r>
                        <a:rPr lang="pt-PT" sz="2800" kern="1200" baseline="0" dirty="0"/>
                        <a:t> presente</a:t>
                      </a:r>
                      <a:endParaRPr lang="en-US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6873134"/>
                  </a:ext>
                </a:extLst>
              </a:tr>
              <a:tr h="1130058">
                <a:tc>
                  <a:txBody>
                    <a:bodyPr/>
                    <a:lstStyle/>
                    <a:p>
                      <a:pPr marL="0" algn="ctr" defTabSz="3024012" rtl="0" eaLnBrk="1" latinLnBrk="0" hangingPunct="1"/>
                      <a:r>
                        <a:rPr lang="pt-PT" sz="2800" kern="1200" dirty="0"/>
                        <a:t>2 - Médio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3024012" rtl="0" eaLnBrk="1" latinLnBrk="0" hangingPunct="1"/>
                      <a:r>
                        <a:rPr lang="pt-PT" sz="2800" kern="1200" dirty="0"/>
                        <a:t>2 - Médio</a:t>
                      </a:r>
                      <a:endParaRPr lang="en-US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3024012" rtl="0" eaLnBrk="1" latinLnBrk="0" hangingPunct="1"/>
                      <a:r>
                        <a:rPr lang="pt-PT" sz="2800" kern="1200" dirty="0"/>
                        <a:t>3 - Homogénea</a:t>
                      </a:r>
                      <a:endParaRPr lang="en-US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3024012" rtl="0" eaLnBrk="1" latinLnBrk="0" hangingPunct="1"/>
                      <a:r>
                        <a:rPr lang="pt-PT" sz="2800" kern="1200" dirty="0"/>
                        <a:t>3 -  Ausente</a:t>
                      </a:r>
                      <a:endParaRPr lang="en-US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0500767"/>
                  </a:ext>
                </a:extLst>
              </a:tr>
              <a:tr h="1130058">
                <a:tc>
                  <a:txBody>
                    <a:bodyPr/>
                    <a:lstStyle/>
                    <a:p>
                      <a:pPr marL="0" algn="ctr" defTabSz="3024012" rtl="0" eaLnBrk="1" latinLnBrk="0" hangingPunct="1"/>
                      <a:r>
                        <a:rPr lang="pt-PT" sz="2800" kern="1200" dirty="0"/>
                        <a:t>3 - Intenso</a:t>
                      </a:r>
                      <a:endParaRPr lang="en-US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3024012" rtl="0" eaLnBrk="1" latinLnBrk="0" hangingPunct="1"/>
                      <a:r>
                        <a:rPr lang="pt-PT" sz="2800" kern="1200" dirty="0"/>
                        <a:t>3 - Intenso</a:t>
                      </a:r>
                      <a:endParaRPr lang="en-US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3024012" rtl="0" eaLnBrk="1" latinLnBrk="0" hangingPunct="1"/>
                      <a:endParaRPr lang="en-US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3024012" rtl="0" eaLnBrk="1" latinLnBrk="0" hangingPunct="1"/>
                      <a:endParaRPr lang="en-US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1663434"/>
                  </a:ext>
                </a:extLst>
              </a:tr>
            </a:tbl>
          </a:graphicData>
        </a:graphic>
      </p:graphicFrame>
      <p:sp>
        <p:nvSpPr>
          <p:cNvPr id="33" name="CaixaDeTexto 32">
            <a:extLst>
              <a:ext uri="{FF2B5EF4-FFF2-40B4-BE49-F238E27FC236}">
                <a16:creationId xmlns:a16="http://schemas.microsoft.com/office/drawing/2014/main" id="{52F1DF5E-9ECF-427E-A34B-CC132B96A88E}"/>
              </a:ext>
            </a:extLst>
          </p:cNvPr>
          <p:cNvSpPr txBox="1"/>
          <p:nvPr/>
        </p:nvSpPr>
        <p:spPr>
          <a:xfrm>
            <a:off x="716111" y="41315031"/>
            <a:ext cx="14059017" cy="1055608"/>
          </a:xfrm>
          <a:prstGeom prst="roundRect">
            <a:avLst/>
          </a:prstGeom>
          <a:ln w="57150">
            <a:solidFill>
              <a:srgbClr val="007D7A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800" dirty="0"/>
              <a:t>Tabela 1 - Pontuação Final = 2 × Hematoxilina + 2 × Eosina + 3 × Coloração de Fundo </a:t>
            </a:r>
            <a:br>
              <a:rPr lang="pt-PT" sz="2800" dirty="0"/>
            </a:br>
            <a:r>
              <a:rPr lang="pt-PT" sz="2800" dirty="0"/>
              <a:t>+ Homogeneidade + Marcação Inespecífica</a:t>
            </a:r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C7CB3112-EE1D-42AD-9380-94683C6627E7}"/>
              </a:ext>
            </a:extLst>
          </p:cNvPr>
          <p:cNvSpPr txBox="1"/>
          <p:nvPr/>
        </p:nvSpPr>
        <p:spPr>
          <a:xfrm>
            <a:off x="676268" y="34896879"/>
            <a:ext cx="14073237" cy="762655"/>
          </a:xfrm>
          <a:prstGeom prst="round2SameRect">
            <a:avLst>
              <a:gd name="adj1" fmla="val 24881"/>
              <a:gd name="adj2" fmla="val 0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7D7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4000" b="1" dirty="0">
                <a:latin typeface="Century Gothic" panose="020B0502020202020204" pitchFamily="34" charset="0"/>
              </a:rPr>
              <a:t>Metodologia – Sistema de Avaliação de Lâminas</a:t>
            </a:r>
          </a:p>
        </p:txBody>
      </p:sp>
      <p:sp>
        <p:nvSpPr>
          <p:cNvPr id="37" name="CaixaDeTexto 36">
            <a:extLst>
              <a:ext uri="{FF2B5EF4-FFF2-40B4-BE49-F238E27FC236}">
                <a16:creationId xmlns:a16="http://schemas.microsoft.com/office/drawing/2014/main" id="{E114F75F-5450-47C0-9059-D94B4E17F62D}"/>
              </a:ext>
            </a:extLst>
          </p:cNvPr>
          <p:cNvSpPr txBox="1"/>
          <p:nvPr/>
        </p:nvSpPr>
        <p:spPr>
          <a:xfrm>
            <a:off x="15496675" y="6594158"/>
            <a:ext cx="13796430" cy="967978"/>
          </a:xfrm>
          <a:prstGeom prst="round2Same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7D7A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5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Resultados</a:t>
            </a:r>
          </a:p>
        </p:txBody>
      </p:sp>
      <p:graphicFrame>
        <p:nvGraphicFramePr>
          <p:cNvPr id="36" name="Diagrama 35">
            <a:extLst>
              <a:ext uri="{FF2B5EF4-FFF2-40B4-BE49-F238E27FC236}">
                <a16:creationId xmlns:a16="http://schemas.microsoft.com/office/drawing/2014/main" id="{AA49CC7B-E7AD-480A-B536-F7616B8ECA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51041104"/>
              </p:ext>
            </p:extLst>
          </p:nvPr>
        </p:nvGraphicFramePr>
        <p:xfrm>
          <a:off x="15496675" y="7870371"/>
          <a:ext cx="13731468" cy="79792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39" name="Table 14">
            <a:extLst>
              <a:ext uri="{FF2B5EF4-FFF2-40B4-BE49-F238E27FC236}">
                <a16:creationId xmlns:a16="http://schemas.microsoft.com/office/drawing/2014/main" id="{34BDA1E8-E41E-4C9C-9FCC-AE008C4639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027403"/>
              </p:ext>
            </p:extLst>
          </p:nvPr>
        </p:nvGraphicFramePr>
        <p:xfrm>
          <a:off x="15570646" y="15929229"/>
          <a:ext cx="13657497" cy="811147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728007">
                  <a:extLst>
                    <a:ext uri="{9D8B030D-6E8A-4147-A177-3AD203B41FA5}">
                      <a16:colId xmlns:a16="http://schemas.microsoft.com/office/drawing/2014/main" val="4210391766"/>
                    </a:ext>
                  </a:extLst>
                </a:gridCol>
                <a:gridCol w="2502568">
                  <a:extLst>
                    <a:ext uri="{9D8B030D-6E8A-4147-A177-3AD203B41FA5}">
                      <a16:colId xmlns:a16="http://schemas.microsoft.com/office/drawing/2014/main" val="1327941562"/>
                    </a:ext>
                  </a:extLst>
                </a:gridCol>
                <a:gridCol w="2389736">
                  <a:extLst>
                    <a:ext uri="{9D8B030D-6E8A-4147-A177-3AD203B41FA5}">
                      <a16:colId xmlns:a16="http://schemas.microsoft.com/office/drawing/2014/main" val="372767621"/>
                    </a:ext>
                  </a:extLst>
                </a:gridCol>
                <a:gridCol w="2567275">
                  <a:extLst>
                    <a:ext uri="{9D8B030D-6E8A-4147-A177-3AD203B41FA5}">
                      <a16:colId xmlns:a16="http://schemas.microsoft.com/office/drawing/2014/main" val="162448748"/>
                    </a:ext>
                  </a:extLst>
                </a:gridCol>
                <a:gridCol w="2469911">
                  <a:extLst>
                    <a:ext uri="{9D8B030D-6E8A-4147-A177-3AD203B41FA5}">
                      <a16:colId xmlns:a16="http://schemas.microsoft.com/office/drawing/2014/main" val="2864149492"/>
                    </a:ext>
                  </a:extLst>
                </a:gridCol>
              </a:tblGrid>
              <a:tr h="11315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ctr" latinLnBrk="0" hangingPunct="1"/>
                      <a:r>
                        <a:rPr lang="pt-PT" sz="2800" kern="1200" dirty="0">
                          <a:solidFill>
                            <a:schemeClr val="bg1"/>
                          </a:solidFill>
                        </a:rPr>
                        <a:t>Pontuação Final G1</a:t>
                      </a:r>
                      <a:endParaRPr lang="pt-PT" sz="2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D7A"/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ctr" latinLnBrk="0" hangingPunct="1"/>
                      <a:r>
                        <a:rPr lang="pt-PT" sz="2800" kern="1200" dirty="0">
                          <a:solidFill>
                            <a:schemeClr val="bg1"/>
                          </a:solidFill>
                        </a:rPr>
                        <a:t>Pontuação Final G2</a:t>
                      </a:r>
                      <a:endParaRPr lang="pt-PT" sz="2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7D7A"/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ctr" latinLnBrk="0" hangingPunct="1"/>
                      <a:r>
                        <a:rPr lang="pt-PT" sz="2800" kern="1200" dirty="0">
                          <a:solidFill>
                            <a:schemeClr val="bg1"/>
                          </a:solidFill>
                        </a:rPr>
                        <a:t>Pontuação Final G3</a:t>
                      </a:r>
                      <a:endParaRPr lang="pt-PT" sz="2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7D7A"/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ctr" latinLnBrk="0" hangingPunct="1"/>
                      <a:r>
                        <a:rPr lang="pt-PT" sz="2800" kern="1200" dirty="0">
                          <a:solidFill>
                            <a:schemeClr val="bg1"/>
                          </a:solidFill>
                        </a:rPr>
                        <a:t>Média Pontuação Final</a:t>
                      </a:r>
                      <a:endParaRPr lang="pt-PT" sz="2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7D7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5897241"/>
                  </a:ext>
                </a:extLst>
              </a:tr>
              <a:tr h="397041"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3024012" rtl="0" eaLnBrk="1" fontAlgn="b" latinLnBrk="0" hangingPunct="1"/>
                      <a:r>
                        <a:rPr lang="pt-PT" sz="2800" kern="1200" dirty="0"/>
                        <a:t>Controlo Coração </a:t>
                      </a:r>
                      <a:endParaRPr lang="pt-PT" sz="2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27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25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25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25,67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7947000"/>
                  </a:ext>
                </a:extLst>
              </a:tr>
              <a:tr h="326326"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3024012" rtl="0" eaLnBrk="1" fontAlgn="b" latinLnBrk="0" hangingPunct="1"/>
                      <a:r>
                        <a:rPr lang="pt-PT" sz="2800" kern="1200" dirty="0"/>
                        <a:t>Coração 2 </a:t>
                      </a:r>
                      <a:endParaRPr lang="pt-PT" sz="2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15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17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25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19,00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8418849"/>
                  </a:ext>
                </a:extLst>
              </a:tr>
              <a:tr h="326326"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3024012" rtl="0" eaLnBrk="1" fontAlgn="b" latinLnBrk="0" hangingPunct="1"/>
                      <a:r>
                        <a:rPr lang="pt-PT" sz="2800" kern="1200" dirty="0"/>
                        <a:t>Coração 3 </a:t>
                      </a:r>
                      <a:endParaRPr lang="pt-PT" sz="2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19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18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24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20,33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080357"/>
                  </a:ext>
                </a:extLst>
              </a:tr>
              <a:tr h="309709"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3024012" rtl="0" eaLnBrk="1" fontAlgn="b" latinLnBrk="0" hangingPunct="1"/>
                      <a:r>
                        <a:rPr lang="pt-PT" sz="2800" kern="1200" dirty="0"/>
                        <a:t>Controlo Coração Biópsia </a:t>
                      </a:r>
                      <a:endParaRPr lang="pt-PT" sz="2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21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27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27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25,00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4900146"/>
                  </a:ext>
                </a:extLst>
              </a:tr>
              <a:tr h="326326"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3024012" rtl="0" eaLnBrk="1" fontAlgn="b" latinLnBrk="0" hangingPunct="1"/>
                      <a:r>
                        <a:rPr lang="pt-PT" sz="2800" kern="1200" dirty="0"/>
                        <a:t>Coração Biópsia</a:t>
                      </a:r>
                      <a:endParaRPr lang="pt-PT" sz="2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21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25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22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22,67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0390253"/>
                  </a:ext>
                </a:extLst>
              </a:tr>
              <a:tr h="326326"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3024012" rtl="0" eaLnBrk="1" fontAlgn="b" latinLnBrk="0" hangingPunct="1"/>
                      <a:r>
                        <a:rPr lang="pt-PT" sz="2800" kern="1200" dirty="0"/>
                        <a:t>Controlo Rim</a:t>
                      </a:r>
                      <a:endParaRPr lang="pt-PT" sz="2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19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25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22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22,00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784628"/>
                  </a:ext>
                </a:extLst>
              </a:tr>
              <a:tr h="326326"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3024012" rtl="0" eaLnBrk="1" fontAlgn="b" latinLnBrk="0" hangingPunct="1"/>
                      <a:r>
                        <a:rPr lang="pt-PT" sz="2800" kern="1200" dirty="0"/>
                        <a:t>Rim 2</a:t>
                      </a:r>
                      <a:endParaRPr lang="pt-PT" sz="2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18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21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23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20,67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4984645"/>
                  </a:ext>
                </a:extLst>
              </a:tr>
              <a:tr h="326326"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3024012" rtl="0" eaLnBrk="1" fontAlgn="b" latinLnBrk="0" hangingPunct="1"/>
                      <a:r>
                        <a:rPr lang="pt-PT" sz="2800" kern="1200" dirty="0"/>
                        <a:t>Rim 3</a:t>
                      </a:r>
                      <a:endParaRPr lang="pt-PT" sz="2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16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19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21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18,67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81835"/>
                  </a:ext>
                </a:extLst>
              </a:tr>
              <a:tr h="317536"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3024012" rtl="0" eaLnBrk="1" fontAlgn="b" latinLnBrk="0" hangingPunct="1"/>
                      <a:r>
                        <a:rPr lang="pt-PT" sz="2800" kern="1200" dirty="0"/>
                        <a:t>Controlo Rim Biópsia</a:t>
                      </a:r>
                      <a:endParaRPr lang="pt-PT" sz="2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19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27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26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24,00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0162886"/>
                  </a:ext>
                </a:extLst>
              </a:tr>
              <a:tr h="326326"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3024012" rtl="0" eaLnBrk="1" fontAlgn="b" latinLnBrk="0" hangingPunct="1"/>
                      <a:r>
                        <a:rPr lang="pt-PT" sz="2800" kern="1200" dirty="0"/>
                        <a:t>Rim Biópsia</a:t>
                      </a:r>
                      <a:endParaRPr lang="pt-PT" sz="2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21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27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27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25,00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0075485"/>
                  </a:ext>
                </a:extLst>
              </a:tr>
              <a:tr h="404419"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3024012" rtl="0" eaLnBrk="1" fontAlgn="b" latinLnBrk="0" hangingPunct="1"/>
                      <a:r>
                        <a:rPr lang="pt-PT" sz="2800" kern="1200" dirty="0"/>
                        <a:t>Controlo Fígado</a:t>
                      </a:r>
                      <a:endParaRPr lang="pt-PT" sz="2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13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19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21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17,67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9865864"/>
                  </a:ext>
                </a:extLst>
              </a:tr>
              <a:tr h="326326"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3024012" rtl="0" eaLnBrk="1" fontAlgn="b" latinLnBrk="0" hangingPunct="1"/>
                      <a:r>
                        <a:rPr lang="pt-PT" sz="2800" kern="1200" dirty="0"/>
                        <a:t>Fígado 2</a:t>
                      </a:r>
                      <a:endParaRPr lang="pt-PT" sz="2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21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25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27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24,33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271973"/>
                  </a:ext>
                </a:extLst>
              </a:tr>
              <a:tr h="326326"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3024012" rtl="0" eaLnBrk="1" fontAlgn="b" latinLnBrk="0" hangingPunct="1"/>
                      <a:r>
                        <a:rPr lang="pt-PT" sz="2800" kern="1200" dirty="0"/>
                        <a:t>Fígado 3</a:t>
                      </a:r>
                      <a:endParaRPr lang="pt-PT" sz="2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22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21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23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22,00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6196876"/>
                  </a:ext>
                </a:extLst>
              </a:tr>
              <a:tr h="326326"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3024012" rtl="0" eaLnBrk="1" fontAlgn="b" latinLnBrk="0" hangingPunct="1"/>
                      <a:r>
                        <a:rPr lang="pt-PT" sz="2800" kern="1200" dirty="0"/>
                        <a:t>Fígado 3</a:t>
                      </a:r>
                      <a:endParaRPr lang="pt-PT" sz="2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19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25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19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21,00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7101044"/>
                  </a:ext>
                </a:extLst>
              </a:tr>
              <a:tr h="367991"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3024012" rtl="0" eaLnBrk="1" fontAlgn="b" latinLnBrk="0" hangingPunct="1"/>
                      <a:r>
                        <a:rPr lang="pt-PT" sz="2800" kern="1200" dirty="0"/>
                        <a:t>Controlo Fígado Biópsia</a:t>
                      </a:r>
                      <a:endParaRPr lang="pt-PT" sz="2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19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25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23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22,33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8099262"/>
                  </a:ext>
                </a:extLst>
              </a:tr>
              <a:tr h="317536"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3024012" rtl="0" eaLnBrk="1" fontAlgn="b" latinLnBrk="0" hangingPunct="1"/>
                      <a:r>
                        <a:rPr lang="pt-PT" sz="2800" kern="1200" dirty="0"/>
                        <a:t>Fígado Biópsia</a:t>
                      </a:r>
                      <a:endParaRPr lang="pt-PT" sz="2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22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25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25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1512006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3024012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4536018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6048024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7560031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9072037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0584043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12096049" algn="l" defTabSz="3024012" rtl="0" eaLnBrk="1" latinLnBrk="0" hangingPunct="1">
                        <a:defRPr sz="595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3024012" rtl="0" eaLnBrk="1" fontAlgn="b" latinLnBrk="0" hangingPunct="1"/>
                      <a:r>
                        <a:rPr lang="pt-PT" sz="2800" kern="1200" dirty="0"/>
                        <a:t>24,00</a:t>
                      </a:r>
                      <a:endParaRPr lang="pt-PT" sz="2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8220056"/>
                  </a:ext>
                </a:extLst>
              </a:tr>
            </a:tbl>
          </a:graphicData>
        </a:graphic>
      </p:graphicFrame>
      <p:sp>
        <p:nvSpPr>
          <p:cNvPr id="40" name="CaixaDeTexto 39">
            <a:extLst>
              <a:ext uri="{FF2B5EF4-FFF2-40B4-BE49-F238E27FC236}">
                <a16:creationId xmlns:a16="http://schemas.microsoft.com/office/drawing/2014/main" id="{8392CD4A-32E6-4CE4-8555-DEA4A7686E27}"/>
              </a:ext>
            </a:extLst>
          </p:cNvPr>
          <p:cNvSpPr txBox="1"/>
          <p:nvPr/>
        </p:nvSpPr>
        <p:spPr>
          <a:xfrm>
            <a:off x="15570646" y="24120331"/>
            <a:ext cx="137219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800" dirty="0"/>
              <a:t>Tabela 2 – Pontuação final das lâminas: a pontuação final de cada lâmina foi obtida através da aplicação da fórmula representada na Fig.1; a classificação foi feita por três grupos, sendo respetivamente G1 – Grupo 1, G2 – Grupo 2 e G3 – Grupo 3. Por último, realizou-se a média das três avaliações respetivas a cada lâmina, obtendo-se uma única pontuação final.</a:t>
            </a:r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AAE1FF04-6215-4E20-A566-17A31A8AEB6E}"/>
              </a:ext>
            </a:extLst>
          </p:cNvPr>
          <p:cNvSpPr txBox="1"/>
          <p:nvPr/>
        </p:nvSpPr>
        <p:spPr>
          <a:xfrm>
            <a:off x="15570646" y="36249096"/>
            <a:ext cx="13731468" cy="5482352"/>
          </a:xfrm>
          <a:prstGeom prst="roundRect">
            <a:avLst/>
          </a:prstGeom>
          <a:solidFill>
            <a:srgbClr val="FFE699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pt-PT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Conclusão</a:t>
            </a:r>
          </a:p>
          <a:p>
            <a:endParaRPr lang="pt-PT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pt-PT" sz="3200" dirty="0">
                <a:cs typeface="Arial" panose="020B0604020202020204" pitchFamily="34" charset="0"/>
              </a:rPr>
              <a:t>Podemos concluir que a utilização do óleo de rícino é um bom substituto do xileno no processamento histológico tendo em conta os resultados visualizados ao microscópio ótico.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PT" sz="3200" dirty="0">
                <a:cs typeface="Arial" panose="020B0604020202020204" pitchFamily="34" charset="0"/>
              </a:rPr>
              <a:t>Sugere-se a realização de estudos que avaliem a possibilidade de aplicação do óleo de rícino noutras técnicas de anatomia patológica, como imunohistoquímica, citohistoquímica, etc. de modo a testar se este é, de facto, um bom substituto em todas as valências.</a:t>
            </a:r>
          </a:p>
          <a:p>
            <a:endParaRPr lang="pt-PT" dirty="0"/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1E646D70-9F89-4146-80DA-3226A2C6DE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91441462"/>
              </p:ext>
            </p:extLst>
          </p:nvPr>
        </p:nvGraphicFramePr>
        <p:xfrm>
          <a:off x="15565477" y="26886713"/>
          <a:ext cx="13522867" cy="82623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2" name="Retângulo: Cantos Arredondados 1">
            <a:extLst>
              <a:ext uri="{FF2B5EF4-FFF2-40B4-BE49-F238E27FC236}">
                <a16:creationId xmlns:a16="http://schemas.microsoft.com/office/drawing/2014/main" id="{6F1E64A0-32E0-4B32-AF52-1DB0C1E19FB5}"/>
              </a:ext>
            </a:extLst>
          </p:cNvPr>
          <p:cNvSpPr/>
          <p:nvPr/>
        </p:nvSpPr>
        <p:spPr>
          <a:xfrm>
            <a:off x="18590332" y="33346148"/>
            <a:ext cx="7609115" cy="2018309"/>
          </a:xfrm>
          <a:prstGeom prst="roundRect">
            <a:avLst/>
          </a:prstGeom>
          <a:solidFill>
            <a:srgbClr val="007D7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3600" dirty="0"/>
              <a:t>Em grande parte das lâminas é possível fazer uma </a:t>
            </a:r>
            <a:r>
              <a:rPr lang="pt-PT" sz="3600" b="1" dirty="0"/>
              <a:t>análise histológica de qualidade.</a:t>
            </a:r>
          </a:p>
        </p:txBody>
      </p:sp>
      <p:cxnSp>
        <p:nvCxnSpPr>
          <p:cNvPr id="84" name="Conexão reta 83">
            <a:extLst>
              <a:ext uri="{FF2B5EF4-FFF2-40B4-BE49-F238E27FC236}">
                <a16:creationId xmlns:a16="http://schemas.microsoft.com/office/drawing/2014/main" id="{631DA23C-7C94-43DF-9F58-FD22D163FC2B}"/>
              </a:ext>
            </a:extLst>
          </p:cNvPr>
          <p:cNvCxnSpPr>
            <a:cxnSpLocks/>
          </p:cNvCxnSpPr>
          <p:nvPr/>
        </p:nvCxnSpPr>
        <p:spPr>
          <a:xfrm>
            <a:off x="716111" y="20909634"/>
            <a:ext cx="13999041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3" name="Diagrama 102">
            <a:extLst>
              <a:ext uri="{FF2B5EF4-FFF2-40B4-BE49-F238E27FC236}">
                <a16:creationId xmlns:a16="http://schemas.microsoft.com/office/drawing/2014/main" id="{9B3BC7DD-8DC8-48A3-9C31-36BC2298BD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5995631"/>
              </p:ext>
            </p:extLst>
          </p:nvPr>
        </p:nvGraphicFramePr>
        <p:xfrm>
          <a:off x="563413" y="22265397"/>
          <a:ext cx="14186092" cy="10155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9" r:lo="rId20" r:qs="rId21" r:cs="rId22"/>
          </a:graphicData>
        </a:graphic>
      </p:graphicFrame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278FFD3D-5065-4C42-BBE4-DDA86B2BFA73}"/>
              </a:ext>
            </a:extLst>
          </p:cNvPr>
          <p:cNvCxnSpPr>
            <a:cxnSpLocks/>
          </p:cNvCxnSpPr>
          <p:nvPr/>
        </p:nvCxnSpPr>
        <p:spPr>
          <a:xfrm>
            <a:off x="5503804" y="199485"/>
            <a:ext cx="0" cy="1555116"/>
          </a:xfrm>
          <a:prstGeom prst="line">
            <a:avLst/>
          </a:prstGeom>
          <a:ln w="76200">
            <a:solidFill>
              <a:srgbClr val="FFE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xão reta 83">
            <a:extLst>
              <a:ext uri="{FF2B5EF4-FFF2-40B4-BE49-F238E27FC236}">
                <a16:creationId xmlns:a16="http://schemas.microsoft.com/office/drawing/2014/main" id="{721C40FB-C21A-4006-ADD8-D3D5AD5B2103}"/>
              </a:ext>
            </a:extLst>
          </p:cNvPr>
          <p:cNvCxnSpPr>
            <a:cxnSpLocks/>
          </p:cNvCxnSpPr>
          <p:nvPr/>
        </p:nvCxnSpPr>
        <p:spPr>
          <a:xfrm>
            <a:off x="15565477" y="37462255"/>
            <a:ext cx="13727089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84228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3840</TotalTime>
  <Words>818</Words>
  <Application>Microsoft Office PowerPoint</Application>
  <PresentationFormat>Personalizados</PresentationFormat>
  <Paragraphs>159</Paragraphs>
  <Slides>1</Slides>
  <Notes>0</Notes>
  <HiddenSlides>1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Efeito da alta ingestão proteica ao pequeno-al  A.M. MILAN1, R.F. D’SOUZA1, S. PUNDIR1, C.A. PILEGGI1, E.B. THORSTENSEN1, M.P.G. BARNETT2, J.F. MARKWORTH1, D. CAMERON-SMITH1, C.J. MITCHELL1 1. Liggins Institute, University of Auckland, Auckland, New Zealand; 2. AgResearch Grasslands, Palmerston North, New Zealand. Corresponding author: Cameron Mitchell, The Liggins Institute, University of Auckland, 85 Park Road, Grafton, Private Bag 92019, Auckland 1023, New Zealand.</dc:title>
  <dc:creator>Daniel</dc:creator>
  <cp:lastModifiedBy>Maria da Luz Martins Antunes</cp:lastModifiedBy>
  <cp:revision>341</cp:revision>
  <dcterms:created xsi:type="dcterms:W3CDTF">2016-05-17T20:54:36Z</dcterms:created>
  <dcterms:modified xsi:type="dcterms:W3CDTF">2020-12-28T20:31:19Z</dcterms:modified>
</cp:coreProperties>
</file>