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25452388" cy="35999738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355" kern="1200">
        <a:solidFill>
          <a:schemeClr val="tx1"/>
        </a:solidFill>
        <a:latin typeface="Helvetica" panose="020B0604020202020204" pitchFamily="34" charset="0"/>
        <a:ea typeface="MS PGothic" panose="020B0600070205080204" pitchFamily="34" charset="-128"/>
        <a:cs typeface="+mn-cs"/>
      </a:defRPr>
    </a:lvl1pPr>
    <a:lvl2pPr marL="336482" indent="48069" algn="l" rtl="0" fontAlgn="base">
      <a:spcBef>
        <a:spcPct val="0"/>
      </a:spcBef>
      <a:spcAft>
        <a:spcPct val="0"/>
      </a:spcAft>
      <a:defRPr sz="2355" kern="1200">
        <a:solidFill>
          <a:schemeClr val="tx1"/>
        </a:solidFill>
        <a:latin typeface="Helvetica" panose="020B0604020202020204" pitchFamily="34" charset="0"/>
        <a:ea typeface="MS PGothic" panose="020B0600070205080204" pitchFamily="34" charset="-128"/>
        <a:cs typeface="+mn-cs"/>
      </a:defRPr>
    </a:lvl2pPr>
    <a:lvl3pPr marL="674300" indent="94803" algn="l" rtl="0" fontAlgn="base">
      <a:spcBef>
        <a:spcPct val="0"/>
      </a:spcBef>
      <a:spcAft>
        <a:spcPct val="0"/>
      </a:spcAft>
      <a:defRPr sz="2355" kern="1200">
        <a:solidFill>
          <a:schemeClr val="tx1"/>
        </a:solidFill>
        <a:latin typeface="Helvetica" panose="020B0604020202020204" pitchFamily="34" charset="0"/>
        <a:ea typeface="MS PGothic" panose="020B0600070205080204" pitchFamily="34" charset="-128"/>
        <a:cs typeface="+mn-cs"/>
      </a:defRPr>
    </a:lvl3pPr>
    <a:lvl4pPr marL="1012117" indent="141536" algn="l" rtl="0" fontAlgn="base">
      <a:spcBef>
        <a:spcPct val="0"/>
      </a:spcBef>
      <a:spcAft>
        <a:spcPct val="0"/>
      </a:spcAft>
      <a:defRPr sz="2355" kern="1200">
        <a:solidFill>
          <a:schemeClr val="tx1"/>
        </a:solidFill>
        <a:latin typeface="Helvetica" panose="020B0604020202020204" pitchFamily="34" charset="0"/>
        <a:ea typeface="MS PGothic" panose="020B0600070205080204" pitchFamily="34" charset="-128"/>
        <a:cs typeface="+mn-cs"/>
      </a:defRPr>
    </a:lvl4pPr>
    <a:lvl5pPr marL="1349934" indent="188270" algn="l" rtl="0" fontAlgn="base">
      <a:spcBef>
        <a:spcPct val="0"/>
      </a:spcBef>
      <a:spcAft>
        <a:spcPct val="0"/>
      </a:spcAft>
      <a:defRPr sz="2355" kern="1200">
        <a:solidFill>
          <a:schemeClr val="tx1"/>
        </a:solidFill>
        <a:latin typeface="Helvetica" panose="020B0604020202020204" pitchFamily="34" charset="0"/>
        <a:ea typeface="MS PGothic" panose="020B0600070205080204" pitchFamily="34" charset="-128"/>
        <a:cs typeface="+mn-cs"/>
      </a:defRPr>
    </a:lvl5pPr>
    <a:lvl6pPr marL="1922755" algn="l" defTabSz="769102" rtl="0" eaLnBrk="1" latinLnBrk="0" hangingPunct="1">
      <a:defRPr sz="2355" kern="1200">
        <a:solidFill>
          <a:schemeClr val="tx1"/>
        </a:solidFill>
        <a:latin typeface="Helvetica" panose="020B0604020202020204" pitchFamily="34" charset="0"/>
        <a:ea typeface="MS PGothic" panose="020B0600070205080204" pitchFamily="34" charset="-128"/>
        <a:cs typeface="+mn-cs"/>
      </a:defRPr>
    </a:lvl6pPr>
    <a:lvl7pPr marL="2307306" algn="l" defTabSz="769102" rtl="0" eaLnBrk="1" latinLnBrk="0" hangingPunct="1">
      <a:defRPr sz="2355" kern="1200">
        <a:solidFill>
          <a:schemeClr val="tx1"/>
        </a:solidFill>
        <a:latin typeface="Helvetica" panose="020B0604020202020204" pitchFamily="34" charset="0"/>
        <a:ea typeface="MS PGothic" panose="020B0600070205080204" pitchFamily="34" charset="-128"/>
        <a:cs typeface="+mn-cs"/>
      </a:defRPr>
    </a:lvl7pPr>
    <a:lvl8pPr marL="2691856" algn="l" defTabSz="769102" rtl="0" eaLnBrk="1" latinLnBrk="0" hangingPunct="1">
      <a:defRPr sz="2355" kern="1200">
        <a:solidFill>
          <a:schemeClr val="tx1"/>
        </a:solidFill>
        <a:latin typeface="Helvetica" panose="020B0604020202020204" pitchFamily="34" charset="0"/>
        <a:ea typeface="MS PGothic" panose="020B0600070205080204" pitchFamily="34" charset="-128"/>
        <a:cs typeface="+mn-cs"/>
      </a:defRPr>
    </a:lvl8pPr>
    <a:lvl9pPr marL="3076407" algn="l" defTabSz="769102" rtl="0" eaLnBrk="1" latinLnBrk="0" hangingPunct="1">
      <a:defRPr sz="2355" kern="1200">
        <a:solidFill>
          <a:schemeClr val="tx1"/>
        </a:solidFill>
        <a:latin typeface="Helvetica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84" userDrawn="1">
          <p15:clr>
            <a:srgbClr val="A4A3A4"/>
          </p15:clr>
        </p15:guide>
        <p15:guide id="2" orient="horz" pos="21470" userDrawn="1">
          <p15:clr>
            <a:srgbClr val="A4A3A4"/>
          </p15:clr>
        </p15:guide>
        <p15:guide id="3" orient="horz" pos="4077" userDrawn="1">
          <p15:clr>
            <a:srgbClr val="A4A3A4"/>
          </p15:clr>
        </p15:guide>
        <p15:guide id="4" orient="horz" pos="2329" userDrawn="1">
          <p15:clr>
            <a:srgbClr val="A4A3A4"/>
          </p15:clr>
        </p15:guide>
        <p15:guide id="5" pos="3698" userDrawn="1">
          <p15:clr>
            <a:srgbClr val="A4A3A4"/>
          </p15:clr>
        </p15:guide>
        <p15:guide id="6" pos="4182" userDrawn="1">
          <p15:clr>
            <a:srgbClr val="A4A3A4"/>
          </p15:clr>
        </p15:guide>
        <p15:guide id="7" pos="7610" userDrawn="1">
          <p15:clr>
            <a:srgbClr val="A4A3A4"/>
          </p15:clr>
        </p15:guide>
        <p15:guide id="8" pos="12195" userDrawn="1">
          <p15:clr>
            <a:srgbClr val="A4A3A4"/>
          </p15:clr>
        </p15:guide>
        <p15:guide id="9" pos="572" userDrawn="1">
          <p15:clr>
            <a:srgbClr val="A4A3A4"/>
          </p15:clr>
        </p15:guide>
        <p15:guide id="10" pos="8117" userDrawn="1">
          <p15:clr>
            <a:srgbClr val="A4A3A4"/>
          </p15:clr>
        </p15:guide>
        <p15:guide id="11" pos="11712" userDrawn="1">
          <p15:clr>
            <a:srgbClr val="A4A3A4"/>
          </p15:clr>
        </p15:guide>
        <p15:guide id="12" pos="153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F7FF"/>
    <a:srgbClr val="CCECFF"/>
    <a:srgbClr val="FFFF66"/>
    <a:srgbClr val="191919"/>
    <a:srgbClr val="FFFFE1"/>
    <a:srgbClr val="FFF3F3"/>
    <a:srgbClr val="800040"/>
    <a:srgbClr val="004080"/>
    <a:srgbClr val="FF6FC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2833802-FEF1-4C79-8D5D-14CF1EAF98D9}" styleName="Estilo Claro 2 - Destaqu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15" autoAdjust="0"/>
  </p:normalViewPr>
  <p:slideViewPr>
    <p:cSldViewPr snapToGrid="0">
      <p:cViewPr>
        <p:scale>
          <a:sx n="50" d="100"/>
          <a:sy n="50" d="100"/>
        </p:scale>
        <p:origin x="708" y="-1074"/>
      </p:cViewPr>
      <p:guideLst>
        <p:guide orient="horz" pos="784"/>
        <p:guide orient="horz" pos="21470"/>
        <p:guide orient="horz" pos="4077"/>
        <p:guide orient="horz" pos="2329"/>
        <p:guide pos="3698"/>
        <p:guide pos="4182"/>
        <p:guide pos="7610"/>
        <p:guide pos="12195"/>
        <p:guide pos="572"/>
        <p:guide pos="8117"/>
        <p:guide pos="11712"/>
        <p:guide pos="153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790" cy="496394"/>
          </a:xfrm>
          <a:prstGeom prst="rect">
            <a:avLst/>
          </a:prstGeom>
        </p:spPr>
        <p:txBody>
          <a:bodyPr vert="horz" wrap="square" lIns="18178" tIns="9089" rIns="18178" bIns="9089" numCol="1" anchor="t" anchorCtr="0" compatLnSpc="1">
            <a:prstTxWarp prst="textNoShape">
              <a:avLst/>
            </a:prstTxWarp>
          </a:bodyPr>
          <a:lstStyle>
            <a:lvl1pPr>
              <a:defRPr sz="200">
                <a:latin typeface="Calibri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573" y="0"/>
            <a:ext cx="2945463" cy="496394"/>
          </a:xfrm>
          <a:prstGeom prst="rect">
            <a:avLst/>
          </a:prstGeom>
        </p:spPr>
        <p:txBody>
          <a:bodyPr vert="horz" wrap="square" lIns="18178" tIns="9089" rIns="18178" bIns="9089" numCol="1" anchor="t" anchorCtr="0" compatLnSpc="1">
            <a:prstTxWarp prst="textNoShape">
              <a:avLst/>
            </a:prstTxWarp>
          </a:bodyPr>
          <a:lstStyle>
            <a:lvl1pPr algn="r">
              <a:defRPr sz="200">
                <a:latin typeface="Calibri" panose="020F0502020204030204" pitchFamily="34" charset="0"/>
              </a:defRPr>
            </a:lvl1pPr>
          </a:lstStyle>
          <a:p>
            <a:fld id="{218E9620-8E9A-4835-BE94-F760DDD832E3}" type="datetime1">
              <a:rPr lang="en-US" altLang="pt-PT"/>
              <a:pPr/>
              <a:t>7/13/2018</a:t>
            </a:fld>
            <a:endParaRPr lang="en-US" alt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82800" y="744538"/>
            <a:ext cx="26320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18178" tIns="9089" rIns="18178" bIns="90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899" y="4715276"/>
            <a:ext cx="5437878" cy="4466926"/>
          </a:xfrm>
          <a:prstGeom prst="rect">
            <a:avLst/>
          </a:prstGeom>
        </p:spPr>
        <p:txBody>
          <a:bodyPr vert="horz" wrap="square" lIns="18178" tIns="9089" rIns="18178" bIns="90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706"/>
            <a:ext cx="2945790" cy="496086"/>
          </a:xfrm>
          <a:prstGeom prst="rect">
            <a:avLst/>
          </a:prstGeom>
        </p:spPr>
        <p:txBody>
          <a:bodyPr vert="horz" wrap="square" lIns="18178" tIns="9089" rIns="18178" bIns="9089" numCol="1" anchor="b" anchorCtr="0" compatLnSpc="1">
            <a:prstTxWarp prst="textNoShape">
              <a:avLst/>
            </a:prstTxWarp>
          </a:bodyPr>
          <a:lstStyle>
            <a:lvl1pPr>
              <a:defRPr sz="200">
                <a:latin typeface="Calibri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573" y="9428706"/>
            <a:ext cx="2945463" cy="496086"/>
          </a:xfrm>
          <a:prstGeom prst="rect">
            <a:avLst/>
          </a:prstGeom>
        </p:spPr>
        <p:txBody>
          <a:bodyPr vert="horz" wrap="square" lIns="18178" tIns="9089" rIns="18178" bIns="9089" numCol="1" anchor="b" anchorCtr="0" compatLnSpc="1">
            <a:prstTxWarp prst="textNoShape">
              <a:avLst/>
            </a:prstTxWarp>
          </a:bodyPr>
          <a:lstStyle>
            <a:lvl1pPr algn="r">
              <a:defRPr sz="200">
                <a:latin typeface="Calibri" panose="020F0502020204030204" pitchFamily="34" charset="0"/>
              </a:defRPr>
            </a:lvl1pPr>
          </a:lstStyle>
          <a:p>
            <a:fld id="{779BC176-8C58-4E97-9F24-27683DD7681C}" type="slidenum">
              <a:rPr lang="en-US" altLang="pt-PT"/>
              <a:pPr/>
              <a:t>‹nº›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6017686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336482" rtl="0" eaLnBrk="0" fontAlgn="base" hangingPunct="0">
      <a:spcBef>
        <a:spcPct val="30000"/>
      </a:spcBef>
      <a:spcAft>
        <a:spcPct val="0"/>
      </a:spcAft>
      <a:defRPr sz="925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pitchFamily="-111" charset="-128"/>
      </a:defRPr>
    </a:lvl1pPr>
    <a:lvl2pPr marL="336482" algn="l" defTabSz="336482" rtl="0" eaLnBrk="0" fontAlgn="base" hangingPunct="0">
      <a:spcBef>
        <a:spcPct val="30000"/>
      </a:spcBef>
      <a:spcAft>
        <a:spcPct val="0"/>
      </a:spcAft>
      <a:defRPr sz="925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674300" algn="l" defTabSz="336482" rtl="0" eaLnBrk="0" fontAlgn="base" hangingPunct="0">
      <a:spcBef>
        <a:spcPct val="30000"/>
      </a:spcBef>
      <a:spcAft>
        <a:spcPct val="0"/>
      </a:spcAft>
      <a:defRPr sz="925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012117" algn="l" defTabSz="336482" rtl="0" eaLnBrk="0" fontAlgn="base" hangingPunct="0">
      <a:spcBef>
        <a:spcPct val="30000"/>
      </a:spcBef>
      <a:spcAft>
        <a:spcPct val="0"/>
      </a:spcAft>
      <a:defRPr sz="925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349934" algn="l" defTabSz="336482" rtl="0" eaLnBrk="0" fontAlgn="base" hangingPunct="0">
      <a:spcBef>
        <a:spcPct val="30000"/>
      </a:spcBef>
      <a:spcAft>
        <a:spcPct val="0"/>
      </a:spcAft>
      <a:defRPr sz="925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1688101" algn="l" defTabSz="337621" rtl="0" eaLnBrk="1" latinLnBrk="0" hangingPunct="1">
      <a:defRPr sz="925" kern="1200">
        <a:solidFill>
          <a:schemeClr val="tx1"/>
        </a:solidFill>
        <a:latin typeface="+mn-lt"/>
        <a:ea typeface="+mn-ea"/>
        <a:cs typeface="+mn-cs"/>
      </a:defRPr>
    </a:lvl6pPr>
    <a:lvl7pPr marL="2025722" algn="l" defTabSz="337621" rtl="0" eaLnBrk="1" latinLnBrk="0" hangingPunct="1">
      <a:defRPr sz="925" kern="1200">
        <a:solidFill>
          <a:schemeClr val="tx1"/>
        </a:solidFill>
        <a:latin typeface="+mn-lt"/>
        <a:ea typeface="+mn-ea"/>
        <a:cs typeface="+mn-cs"/>
      </a:defRPr>
    </a:lvl7pPr>
    <a:lvl8pPr marL="2363341" algn="l" defTabSz="337621" rtl="0" eaLnBrk="1" latinLnBrk="0" hangingPunct="1">
      <a:defRPr sz="925" kern="1200">
        <a:solidFill>
          <a:schemeClr val="tx1"/>
        </a:solidFill>
        <a:latin typeface="+mn-lt"/>
        <a:ea typeface="+mn-ea"/>
        <a:cs typeface="+mn-cs"/>
      </a:defRPr>
    </a:lvl8pPr>
    <a:lvl9pPr marL="2700962" algn="l" defTabSz="337621" rtl="0" eaLnBrk="1" latinLnBrk="0" hangingPunct="1">
      <a:defRPr sz="92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pt-PT" sz="1900" dirty="0">
              <a:solidFill>
                <a:srgbClr val="000000"/>
              </a:solidFill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6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1pPr>
            <a:lvl2pPr marL="147698" indent="-56807" eaLnBrk="0" hangingPunct="0">
              <a:defRPr sz="6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227228" indent="-45446" eaLnBrk="0" hangingPunct="0">
              <a:defRPr sz="6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318120" indent="-45446" eaLnBrk="0" hangingPunct="0">
              <a:defRPr sz="6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409011" indent="-45446" eaLnBrk="0" hangingPunct="0">
              <a:defRPr sz="6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499902" indent="-45446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590794" indent="-45446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681685" indent="-45446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772577" indent="-45446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35F93131-5D5D-479F-AE23-5891C7580069}" type="slidenum">
              <a:rPr lang="en-US" altLang="pt-PT" sz="200">
                <a:latin typeface="Calibri" panose="020F0502020204030204" pitchFamily="34" charset="0"/>
              </a:rPr>
              <a:pPr eaLnBrk="1" hangingPunct="1"/>
              <a:t>1</a:t>
            </a:fld>
            <a:endParaRPr lang="en-US" altLang="pt-PT" sz="2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4962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8775" y="11183949"/>
            <a:ext cx="21634845" cy="771522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7544" y="20399160"/>
            <a:ext cx="17817303" cy="9201323"/>
          </a:xfrm>
        </p:spPr>
        <p:txBody>
          <a:bodyPr/>
          <a:lstStyle>
            <a:lvl1pPr marL="0" indent="0" algn="ctr">
              <a:buNone/>
              <a:defRPr/>
            </a:lvl1pPr>
            <a:lvl2pPr marL="337541" indent="0" algn="ctr">
              <a:buNone/>
              <a:defRPr/>
            </a:lvl2pPr>
            <a:lvl3pPr marL="675080" indent="0" algn="ctr">
              <a:buNone/>
              <a:defRPr/>
            </a:lvl3pPr>
            <a:lvl4pPr marL="1012619" indent="0" algn="ctr">
              <a:buNone/>
              <a:defRPr/>
            </a:lvl4pPr>
            <a:lvl5pPr marL="1350160" indent="0" algn="ctr">
              <a:buNone/>
              <a:defRPr/>
            </a:lvl5pPr>
            <a:lvl6pPr marL="1687700" indent="0" algn="ctr">
              <a:buNone/>
              <a:defRPr/>
            </a:lvl6pPr>
            <a:lvl7pPr marL="2025240" indent="0" algn="ctr">
              <a:buNone/>
              <a:defRPr/>
            </a:lvl7pPr>
            <a:lvl8pPr marL="2362779" indent="0" algn="ctr">
              <a:buNone/>
              <a:defRPr/>
            </a:lvl8pPr>
            <a:lvl9pPr marL="270032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5A6146-8B3E-4A06-A210-AB251968D55D}" type="slidenum">
              <a:rPr lang="en-US" altLang="pt-PT"/>
              <a:pPr/>
              <a:t>‹nº›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2281595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71E019-6B56-4394-8942-57405721DEA2}" type="slidenum">
              <a:rPr lang="en-US" altLang="pt-PT"/>
              <a:pPr/>
              <a:t>‹nº›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3758730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135303" y="3199631"/>
            <a:ext cx="5408316" cy="288001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8771" y="3199631"/>
            <a:ext cx="16150778" cy="288001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B09FCF-A562-4995-A27B-F044142A0585}" type="slidenum">
              <a:rPr lang="en-US" altLang="pt-PT"/>
              <a:pPr/>
              <a:t>‹nº›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4293298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08C412-F0A8-4C2E-A27D-77BD2C1FCB32}" type="slidenum">
              <a:rPr lang="en-US" altLang="pt-PT"/>
              <a:pPr/>
              <a:t>‹nº›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719639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0565" y="23133516"/>
            <a:ext cx="21634845" cy="7149254"/>
          </a:xfrm>
        </p:spPr>
        <p:txBody>
          <a:bodyPr anchor="t"/>
          <a:lstStyle>
            <a:lvl1pPr algn="l">
              <a:defRPr sz="2943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0565" y="15258572"/>
            <a:ext cx="21634845" cy="7874943"/>
          </a:xfrm>
        </p:spPr>
        <p:txBody>
          <a:bodyPr anchor="b"/>
          <a:lstStyle>
            <a:lvl1pPr marL="0" indent="0">
              <a:buNone/>
              <a:defRPr sz="1514"/>
            </a:lvl1pPr>
            <a:lvl2pPr marL="337541" indent="0">
              <a:buNone/>
              <a:defRPr sz="1345"/>
            </a:lvl2pPr>
            <a:lvl3pPr marL="675080" indent="0">
              <a:buNone/>
              <a:defRPr sz="1177"/>
            </a:lvl3pPr>
            <a:lvl4pPr marL="1012619" indent="0">
              <a:buNone/>
              <a:defRPr sz="1009"/>
            </a:lvl4pPr>
            <a:lvl5pPr marL="1350160" indent="0">
              <a:buNone/>
              <a:defRPr sz="1009"/>
            </a:lvl5pPr>
            <a:lvl6pPr marL="1687700" indent="0">
              <a:buNone/>
              <a:defRPr sz="1009"/>
            </a:lvl6pPr>
            <a:lvl7pPr marL="2025240" indent="0">
              <a:buNone/>
              <a:defRPr sz="1009"/>
            </a:lvl7pPr>
            <a:lvl8pPr marL="2362779" indent="0">
              <a:buNone/>
              <a:defRPr sz="1009"/>
            </a:lvl8pPr>
            <a:lvl9pPr marL="2700320" indent="0">
              <a:buNone/>
              <a:defRPr sz="100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20F704-7263-4FBE-B303-AEF16B21DA4B}" type="slidenum">
              <a:rPr lang="en-US" altLang="pt-PT"/>
              <a:pPr/>
              <a:t>‹nº›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1356109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8775" y="10400970"/>
            <a:ext cx="10779547" cy="21598800"/>
          </a:xfrm>
        </p:spPr>
        <p:txBody>
          <a:bodyPr/>
          <a:lstStyle>
            <a:lvl1pPr>
              <a:defRPr sz="2102"/>
            </a:lvl1pPr>
            <a:lvl2pPr>
              <a:defRPr sz="1766"/>
            </a:lvl2pPr>
            <a:lvl3pPr>
              <a:defRPr sz="1514"/>
            </a:lvl3pPr>
            <a:lvl4pPr>
              <a:defRPr sz="1345"/>
            </a:lvl4pPr>
            <a:lvl5pPr>
              <a:defRPr sz="1345"/>
            </a:lvl5pPr>
            <a:lvl6pPr>
              <a:defRPr sz="1345"/>
            </a:lvl6pPr>
            <a:lvl7pPr>
              <a:defRPr sz="1345"/>
            </a:lvl7pPr>
            <a:lvl8pPr>
              <a:defRPr sz="1345"/>
            </a:lvl8pPr>
            <a:lvl9pPr>
              <a:defRPr sz="134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764071" y="10400970"/>
            <a:ext cx="10779547" cy="21598800"/>
          </a:xfrm>
        </p:spPr>
        <p:txBody>
          <a:bodyPr/>
          <a:lstStyle>
            <a:lvl1pPr>
              <a:defRPr sz="2102"/>
            </a:lvl1pPr>
            <a:lvl2pPr>
              <a:defRPr sz="1766"/>
            </a:lvl2pPr>
            <a:lvl3pPr>
              <a:defRPr sz="1514"/>
            </a:lvl3pPr>
            <a:lvl4pPr>
              <a:defRPr sz="1345"/>
            </a:lvl4pPr>
            <a:lvl5pPr>
              <a:defRPr sz="1345"/>
            </a:lvl5pPr>
            <a:lvl6pPr>
              <a:defRPr sz="1345"/>
            </a:lvl6pPr>
            <a:lvl7pPr>
              <a:defRPr sz="1345"/>
            </a:lvl7pPr>
            <a:lvl8pPr>
              <a:defRPr sz="1345"/>
            </a:lvl8pPr>
            <a:lvl9pPr>
              <a:defRPr sz="134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3E5DA1-2625-4079-B01B-3FDE4243C98A}" type="slidenum">
              <a:rPr lang="en-US" altLang="pt-PT"/>
              <a:pPr/>
              <a:t>‹nº›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2579084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2780" y="1440961"/>
            <a:ext cx="22906833" cy="599995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2779" y="8058971"/>
            <a:ext cx="11245890" cy="3357615"/>
          </a:xfrm>
        </p:spPr>
        <p:txBody>
          <a:bodyPr anchor="b"/>
          <a:lstStyle>
            <a:lvl1pPr marL="0" indent="0">
              <a:buNone/>
              <a:defRPr sz="1766" b="1"/>
            </a:lvl1pPr>
            <a:lvl2pPr marL="337541" indent="0">
              <a:buNone/>
              <a:defRPr sz="1514" b="1"/>
            </a:lvl2pPr>
            <a:lvl3pPr marL="675080" indent="0">
              <a:buNone/>
              <a:defRPr sz="1345" b="1"/>
            </a:lvl3pPr>
            <a:lvl4pPr marL="1012619" indent="0">
              <a:buNone/>
              <a:defRPr sz="1177" b="1"/>
            </a:lvl4pPr>
            <a:lvl5pPr marL="1350160" indent="0">
              <a:buNone/>
              <a:defRPr sz="1177" b="1"/>
            </a:lvl5pPr>
            <a:lvl6pPr marL="1687700" indent="0">
              <a:buNone/>
              <a:defRPr sz="1177" b="1"/>
            </a:lvl6pPr>
            <a:lvl7pPr marL="2025240" indent="0">
              <a:buNone/>
              <a:defRPr sz="1177" b="1"/>
            </a:lvl7pPr>
            <a:lvl8pPr marL="2362779" indent="0">
              <a:buNone/>
              <a:defRPr sz="1177" b="1"/>
            </a:lvl8pPr>
            <a:lvl9pPr marL="2700320" indent="0">
              <a:buNone/>
              <a:defRPr sz="11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72779" y="11416587"/>
            <a:ext cx="11245890" cy="20741169"/>
          </a:xfrm>
        </p:spPr>
        <p:txBody>
          <a:bodyPr/>
          <a:lstStyle>
            <a:lvl1pPr>
              <a:defRPr sz="1766"/>
            </a:lvl1pPr>
            <a:lvl2pPr>
              <a:defRPr sz="1514"/>
            </a:lvl2pPr>
            <a:lvl3pPr>
              <a:defRPr sz="1345"/>
            </a:lvl3pPr>
            <a:lvl4pPr>
              <a:defRPr sz="1177"/>
            </a:lvl4pPr>
            <a:lvl5pPr>
              <a:defRPr sz="1177"/>
            </a:lvl5pPr>
            <a:lvl6pPr>
              <a:defRPr sz="1177"/>
            </a:lvl6pPr>
            <a:lvl7pPr>
              <a:defRPr sz="1177"/>
            </a:lvl7pPr>
            <a:lvl8pPr>
              <a:defRPr sz="1177"/>
            </a:lvl8pPr>
            <a:lvl9pPr>
              <a:defRPr sz="11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929775" y="8058971"/>
            <a:ext cx="11249836" cy="3357615"/>
          </a:xfrm>
        </p:spPr>
        <p:txBody>
          <a:bodyPr anchor="b"/>
          <a:lstStyle>
            <a:lvl1pPr marL="0" indent="0">
              <a:buNone/>
              <a:defRPr sz="1766" b="1"/>
            </a:lvl1pPr>
            <a:lvl2pPr marL="337541" indent="0">
              <a:buNone/>
              <a:defRPr sz="1514" b="1"/>
            </a:lvl2pPr>
            <a:lvl3pPr marL="675080" indent="0">
              <a:buNone/>
              <a:defRPr sz="1345" b="1"/>
            </a:lvl3pPr>
            <a:lvl4pPr marL="1012619" indent="0">
              <a:buNone/>
              <a:defRPr sz="1177" b="1"/>
            </a:lvl4pPr>
            <a:lvl5pPr marL="1350160" indent="0">
              <a:buNone/>
              <a:defRPr sz="1177" b="1"/>
            </a:lvl5pPr>
            <a:lvl6pPr marL="1687700" indent="0">
              <a:buNone/>
              <a:defRPr sz="1177" b="1"/>
            </a:lvl6pPr>
            <a:lvl7pPr marL="2025240" indent="0">
              <a:buNone/>
              <a:defRPr sz="1177" b="1"/>
            </a:lvl7pPr>
            <a:lvl8pPr marL="2362779" indent="0">
              <a:buNone/>
              <a:defRPr sz="1177" b="1"/>
            </a:lvl8pPr>
            <a:lvl9pPr marL="2700320" indent="0">
              <a:buNone/>
              <a:defRPr sz="11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929775" y="11416587"/>
            <a:ext cx="11249836" cy="20741169"/>
          </a:xfrm>
        </p:spPr>
        <p:txBody>
          <a:bodyPr/>
          <a:lstStyle>
            <a:lvl1pPr>
              <a:defRPr sz="1766"/>
            </a:lvl1pPr>
            <a:lvl2pPr>
              <a:defRPr sz="1514"/>
            </a:lvl2pPr>
            <a:lvl3pPr>
              <a:defRPr sz="1345"/>
            </a:lvl3pPr>
            <a:lvl4pPr>
              <a:defRPr sz="1177"/>
            </a:lvl4pPr>
            <a:lvl5pPr>
              <a:defRPr sz="1177"/>
            </a:lvl5pPr>
            <a:lvl6pPr>
              <a:defRPr sz="1177"/>
            </a:lvl6pPr>
            <a:lvl7pPr>
              <a:defRPr sz="1177"/>
            </a:lvl7pPr>
            <a:lvl8pPr>
              <a:defRPr sz="1177"/>
            </a:lvl8pPr>
            <a:lvl9pPr>
              <a:defRPr sz="11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02DEB2-A6C9-40C0-B348-CDE91601E038}" type="slidenum">
              <a:rPr lang="en-US" altLang="pt-PT"/>
              <a:pPr/>
              <a:t>‹nº›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416530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3597ED-39B7-4FDB-B835-3FD6A6EEB8FC}" type="slidenum">
              <a:rPr lang="en-US" altLang="pt-PT"/>
              <a:pPr/>
              <a:t>‹nº›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610880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09DEB3-F3E5-4F51-957E-A1D3C6228585}" type="slidenum">
              <a:rPr lang="en-US" altLang="pt-PT"/>
              <a:pPr/>
              <a:t>‹nº›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775438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2778" y="1434019"/>
            <a:ext cx="8373660" cy="6098913"/>
          </a:xfrm>
        </p:spPr>
        <p:txBody>
          <a:bodyPr anchor="b"/>
          <a:lstStyle>
            <a:lvl1pPr algn="l">
              <a:defRPr sz="151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51021" y="1434020"/>
            <a:ext cx="14228591" cy="30723735"/>
          </a:xfrm>
        </p:spPr>
        <p:txBody>
          <a:bodyPr/>
          <a:lstStyle>
            <a:lvl1pPr>
              <a:defRPr sz="2355"/>
            </a:lvl1pPr>
            <a:lvl2pPr>
              <a:defRPr sz="2102"/>
            </a:lvl2pPr>
            <a:lvl3pPr>
              <a:defRPr sz="1766"/>
            </a:lvl3pPr>
            <a:lvl4pPr>
              <a:defRPr sz="1514"/>
            </a:lvl4pPr>
            <a:lvl5pPr>
              <a:defRPr sz="1514"/>
            </a:lvl5pPr>
            <a:lvl6pPr>
              <a:defRPr sz="1514"/>
            </a:lvl6pPr>
            <a:lvl7pPr>
              <a:defRPr sz="1514"/>
            </a:lvl7pPr>
            <a:lvl8pPr>
              <a:defRPr sz="1514"/>
            </a:lvl8pPr>
            <a:lvl9pPr>
              <a:defRPr sz="151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72778" y="7532934"/>
            <a:ext cx="8373660" cy="24624821"/>
          </a:xfrm>
        </p:spPr>
        <p:txBody>
          <a:bodyPr/>
          <a:lstStyle>
            <a:lvl1pPr marL="0" indent="0">
              <a:buNone/>
              <a:defRPr sz="1009"/>
            </a:lvl1pPr>
            <a:lvl2pPr marL="337541" indent="0">
              <a:buNone/>
              <a:defRPr sz="925"/>
            </a:lvl2pPr>
            <a:lvl3pPr marL="675080" indent="0">
              <a:buNone/>
              <a:defRPr sz="757"/>
            </a:lvl3pPr>
            <a:lvl4pPr marL="1012619" indent="0">
              <a:buNone/>
              <a:defRPr sz="673"/>
            </a:lvl4pPr>
            <a:lvl5pPr marL="1350160" indent="0">
              <a:buNone/>
              <a:defRPr sz="673"/>
            </a:lvl5pPr>
            <a:lvl6pPr marL="1687700" indent="0">
              <a:buNone/>
              <a:defRPr sz="673"/>
            </a:lvl6pPr>
            <a:lvl7pPr marL="2025240" indent="0">
              <a:buNone/>
              <a:defRPr sz="673"/>
            </a:lvl7pPr>
            <a:lvl8pPr marL="2362779" indent="0">
              <a:buNone/>
              <a:defRPr sz="673"/>
            </a:lvl8pPr>
            <a:lvl9pPr marL="2700320" indent="0">
              <a:buNone/>
              <a:defRPr sz="67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AA6234-AAEA-4A86-96E4-A2E9C9422F92}" type="slidenum">
              <a:rPr lang="en-US" altLang="pt-PT"/>
              <a:pPr/>
              <a:t>‹nº›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3713918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8532" y="25199472"/>
            <a:ext cx="15271748" cy="2975672"/>
          </a:xfrm>
        </p:spPr>
        <p:txBody>
          <a:bodyPr anchor="b"/>
          <a:lstStyle>
            <a:lvl1pPr algn="l">
              <a:defRPr sz="151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988532" y="3216995"/>
            <a:ext cx="15271748" cy="21598800"/>
          </a:xfrm>
        </p:spPr>
        <p:txBody>
          <a:bodyPr/>
          <a:lstStyle>
            <a:lvl1pPr marL="0" indent="0">
              <a:buNone/>
              <a:defRPr sz="2355"/>
            </a:lvl1pPr>
            <a:lvl2pPr marL="337541" indent="0">
              <a:buNone/>
              <a:defRPr sz="2102"/>
            </a:lvl2pPr>
            <a:lvl3pPr marL="675080" indent="0">
              <a:buNone/>
              <a:defRPr sz="1766"/>
            </a:lvl3pPr>
            <a:lvl4pPr marL="1012619" indent="0">
              <a:buNone/>
              <a:defRPr sz="1514"/>
            </a:lvl4pPr>
            <a:lvl5pPr marL="1350160" indent="0">
              <a:buNone/>
              <a:defRPr sz="1514"/>
            </a:lvl5pPr>
            <a:lvl6pPr marL="1687700" indent="0">
              <a:buNone/>
              <a:defRPr sz="1514"/>
            </a:lvl6pPr>
            <a:lvl7pPr marL="2025240" indent="0">
              <a:buNone/>
              <a:defRPr sz="1514"/>
            </a:lvl7pPr>
            <a:lvl8pPr marL="2362779" indent="0">
              <a:buNone/>
              <a:defRPr sz="1514"/>
            </a:lvl8pPr>
            <a:lvl9pPr marL="2700320" indent="0">
              <a:buNone/>
              <a:defRPr sz="1514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8532" y="28175145"/>
            <a:ext cx="15271748" cy="4223927"/>
          </a:xfrm>
        </p:spPr>
        <p:txBody>
          <a:bodyPr/>
          <a:lstStyle>
            <a:lvl1pPr marL="0" indent="0">
              <a:buNone/>
              <a:defRPr sz="1009"/>
            </a:lvl1pPr>
            <a:lvl2pPr marL="337541" indent="0">
              <a:buNone/>
              <a:defRPr sz="925"/>
            </a:lvl2pPr>
            <a:lvl3pPr marL="675080" indent="0">
              <a:buNone/>
              <a:defRPr sz="757"/>
            </a:lvl3pPr>
            <a:lvl4pPr marL="1012619" indent="0">
              <a:buNone/>
              <a:defRPr sz="673"/>
            </a:lvl4pPr>
            <a:lvl5pPr marL="1350160" indent="0">
              <a:buNone/>
              <a:defRPr sz="673"/>
            </a:lvl5pPr>
            <a:lvl6pPr marL="1687700" indent="0">
              <a:buNone/>
              <a:defRPr sz="673"/>
            </a:lvl6pPr>
            <a:lvl7pPr marL="2025240" indent="0">
              <a:buNone/>
              <a:defRPr sz="673"/>
            </a:lvl7pPr>
            <a:lvl8pPr marL="2362779" indent="0">
              <a:buNone/>
              <a:defRPr sz="673"/>
            </a:lvl8pPr>
            <a:lvl9pPr marL="2700320" indent="0">
              <a:buNone/>
              <a:defRPr sz="67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10F3E4-252D-4742-A543-F214EA81478F}" type="slidenum">
              <a:rPr lang="en-US" altLang="pt-PT"/>
              <a:pPr/>
              <a:t>‹nº›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316106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8996" y="3199739"/>
            <a:ext cx="21634396" cy="6000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57818" tIns="178910" rIns="357818" bIns="17891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pt-PT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8996" y="10401824"/>
            <a:ext cx="21634396" cy="21598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57818" tIns="178910" rIns="357818" bIns="1789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pt-PT"/>
              <a:t>Click to edit Master text styles</a:t>
            </a:r>
          </a:p>
          <a:p>
            <a:pPr lvl="1"/>
            <a:r>
              <a:rPr lang="en-US" altLang="pt-PT"/>
              <a:t>Second level</a:t>
            </a:r>
          </a:p>
          <a:p>
            <a:pPr lvl="2"/>
            <a:r>
              <a:rPr lang="en-US" altLang="pt-PT"/>
              <a:t>Third level</a:t>
            </a:r>
          </a:p>
          <a:p>
            <a:pPr lvl="3"/>
            <a:r>
              <a:rPr lang="en-US" altLang="pt-PT"/>
              <a:t>Fourth level</a:t>
            </a:r>
          </a:p>
          <a:p>
            <a:pPr lvl="4"/>
            <a:r>
              <a:rPr lang="en-US" altLang="pt-PT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908996" y="32799999"/>
            <a:ext cx="5302470" cy="2399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57818" tIns="178910" rIns="357818" bIns="178910" numCol="1" anchor="t" anchorCtr="0" compatLnSpc="1">
            <a:prstTxWarp prst="textNoShape">
              <a:avLst/>
            </a:prstTxWarp>
          </a:bodyPr>
          <a:lstStyle>
            <a:lvl1pPr>
              <a:defRPr sz="4541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695944" y="32799999"/>
            <a:ext cx="8060501" cy="2399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57818" tIns="178910" rIns="357818" bIns="178910" numCol="1" anchor="t" anchorCtr="0" compatLnSpc="1">
            <a:prstTxWarp prst="textNoShape">
              <a:avLst/>
            </a:prstTxWarp>
          </a:bodyPr>
          <a:lstStyle>
            <a:lvl1pPr algn="ctr">
              <a:defRPr sz="4541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8240922" y="32799999"/>
            <a:ext cx="5302470" cy="2399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57818" tIns="178910" rIns="357818" bIns="178910" numCol="1" anchor="t" anchorCtr="0" compatLnSpc="1">
            <a:prstTxWarp prst="textNoShape">
              <a:avLst/>
            </a:prstTxWarp>
          </a:bodyPr>
          <a:lstStyle>
            <a:lvl1pPr algn="r">
              <a:defRPr sz="4541">
                <a:latin typeface="Times New Roman" panose="02020603050405020304" pitchFamily="18" charset="0"/>
              </a:defRPr>
            </a:lvl1pPr>
          </a:lstStyle>
          <a:p>
            <a:fld id="{357B70FF-FC29-43AE-BAD3-0E5741B48FBC}" type="slidenum">
              <a:rPr lang="en-US" altLang="pt-PT"/>
              <a:pPr/>
              <a:t>‹nº›</a:t>
            </a:fld>
            <a:endParaRPr lang="en-US" alt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07595" rtl="0" eaLnBrk="0" fontAlgn="base" hangingPunct="0">
        <a:spcBef>
          <a:spcPct val="0"/>
        </a:spcBef>
        <a:spcAft>
          <a:spcPct val="0"/>
        </a:spcAft>
        <a:defRPr sz="14463">
          <a:solidFill>
            <a:schemeClr val="tx2"/>
          </a:solidFill>
          <a:latin typeface="+mj-lt"/>
          <a:ea typeface="MS PGothic" panose="020B0600070205080204" pitchFamily="34" charset="-128"/>
          <a:cs typeface="ＭＳ Ｐゴシック" pitchFamily="-65" charset="-128"/>
        </a:defRPr>
      </a:lvl1pPr>
      <a:lvl2pPr algn="ctr" defTabSz="3007595" rtl="0" eaLnBrk="0" fontAlgn="base" hangingPunct="0">
        <a:spcBef>
          <a:spcPct val="0"/>
        </a:spcBef>
        <a:spcAft>
          <a:spcPct val="0"/>
        </a:spcAft>
        <a:defRPr sz="14463">
          <a:solidFill>
            <a:schemeClr val="tx2"/>
          </a:solidFill>
          <a:latin typeface="Times New Roman" pitchFamily="-65" charset="0"/>
          <a:ea typeface="MS PGothic" panose="020B0600070205080204" pitchFamily="34" charset="-128"/>
          <a:cs typeface="ＭＳ Ｐゴシック" pitchFamily="-65" charset="-128"/>
        </a:defRPr>
      </a:lvl2pPr>
      <a:lvl3pPr algn="ctr" defTabSz="3007595" rtl="0" eaLnBrk="0" fontAlgn="base" hangingPunct="0">
        <a:spcBef>
          <a:spcPct val="0"/>
        </a:spcBef>
        <a:spcAft>
          <a:spcPct val="0"/>
        </a:spcAft>
        <a:defRPr sz="14463">
          <a:solidFill>
            <a:schemeClr val="tx2"/>
          </a:solidFill>
          <a:latin typeface="Times New Roman" pitchFamily="-65" charset="0"/>
          <a:ea typeface="MS PGothic" panose="020B0600070205080204" pitchFamily="34" charset="-128"/>
          <a:cs typeface="ＭＳ Ｐゴシック" pitchFamily="-65" charset="-128"/>
        </a:defRPr>
      </a:lvl3pPr>
      <a:lvl4pPr algn="ctr" defTabSz="3007595" rtl="0" eaLnBrk="0" fontAlgn="base" hangingPunct="0">
        <a:spcBef>
          <a:spcPct val="0"/>
        </a:spcBef>
        <a:spcAft>
          <a:spcPct val="0"/>
        </a:spcAft>
        <a:defRPr sz="14463">
          <a:solidFill>
            <a:schemeClr val="tx2"/>
          </a:solidFill>
          <a:latin typeface="Times New Roman" pitchFamily="-65" charset="0"/>
          <a:ea typeface="MS PGothic" panose="020B0600070205080204" pitchFamily="34" charset="-128"/>
          <a:cs typeface="ＭＳ Ｐゴシック" pitchFamily="-65" charset="-128"/>
        </a:defRPr>
      </a:lvl4pPr>
      <a:lvl5pPr algn="ctr" defTabSz="3007595" rtl="0" eaLnBrk="0" fontAlgn="base" hangingPunct="0">
        <a:spcBef>
          <a:spcPct val="0"/>
        </a:spcBef>
        <a:spcAft>
          <a:spcPct val="0"/>
        </a:spcAft>
        <a:defRPr sz="14463">
          <a:solidFill>
            <a:schemeClr val="tx2"/>
          </a:solidFill>
          <a:latin typeface="Times New Roman" pitchFamily="-65" charset="0"/>
          <a:ea typeface="MS PGothic" panose="020B0600070205080204" pitchFamily="34" charset="-128"/>
          <a:cs typeface="ＭＳ Ｐゴシック" pitchFamily="-65" charset="-128"/>
        </a:defRPr>
      </a:lvl5pPr>
      <a:lvl6pPr marL="337541" algn="ctr" defTabSz="3008559" rtl="0" fontAlgn="base">
        <a:spcBef>
          <a:spcPct val="0"/>
        </a:spcBef>
        <a:spcAft>
          <a:spcPct val="0"/>
        </a:spcAft>
        <a:defRPr sz="14463">
          <a:solidFill>
            <a:schemeClr val="tx2"/>
          </a:solidFill>
          <a:latin typeface="Times New Roman" pitchFamily="-65" charset="0"/>
        </a:defRPr>
      </a:lvl6pPr>
      <a:lvl7pPr marL="675080" algn="ctr" defTabSz="3008559" rtl="0" fontAlgn="base">
        <a:spcBef>
          <a:spcPct val="0"/>
        </a:spcBef>
        <a:spcAft>
          <a:spcPct val="0"/>
        </a:spcAft>
        <a:defRPr sz="14463">
          <a:solidFill>
            <a:schemeClr val="tx2"/>
          </a:solidFill>
          <a:latin typeface="Times New Roman" pitchFamily="-65" charset="0"/>
        </a:defRPr>
      </a:lvl7pPr>
      <a:lvl8pPr marL="1012619" algn="ctr" defTabSz="3008559" rtl="0" fontAlgn="base">
        <a:spcBef>
          <a:spcPct val="0"/>
        </a:spcBef>
        <a:spcAft>
          <a:spcPct val="0"/>
        </a:spcAft>
        <a:defRPr sz="14463">
          <a:solidFill>
            <a:schemeClr val="tx2"/>
          </a:solidFill>
          <a:latin typeface="Times New Roman" pitchFamily="-65" charset="0"/>
        </a:defRPr>
      </a:lvl8pPr>
      <a:lvl9pPr marL="1350160" algn="ctr" defTabSz="3008559" rtl="0" fontAlgn="base">
        <a:spcBef>
          <a:spcPct val="0"/>
        </a:spcBef>
        <a:spcAft>
          <a:spcPct val="0"/>
        </a:spcAft>
        <a:defRPr sz="14463">
          <a:solidFill>
            <a:schemeClr val="tx2"/>
          </a:solidFill>
          <a:latin typeface="Times New Roman" pitchFamily="-65" charset="0"/>
        </a:defRPr>
      </a:lvl9pPr>
    </p:titleStyle>
    <p:bodyStyle>
      <a:lvl1pPr marL="1128015" indent="-1128015" algn="l" defTabSz="3007595" rtl="0" eaLnBrk="0" fontAlgn="base" hangingPunct="0">
        <a:spcBef>
          <a:spcPct val="20000"/>
        </a:spcBef>
        <a:spcAft>
          <a:spcPct val="0"/>
        </a:spcAft>
        <a:buChar char="•"/>
        <a:defRPr sz="10595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pitchFamily="-65" charset="-128"/>
        </a:defRPr>
      </a:lvl1pPr>
      <a:lvl2pPr marL="2444255" indent="-939790" algn="l" defTabSz="3007595" rtl="0" eaLnBrk="0" fontAlgn="base" hangingPunct="0">
        <a:spcBef>
          <a:spcPct val="20000"/>
        </a:spcBef>
        <a:spcAft>
          <a:spcPct val="0"/>
        </a:spcAft>
        <a:buChar char="–"/>
        <a:defRPr sz="9250">
          <a:solidFill>
            <a:schemeClr val="tx1"/>
          </a:solidFill>
          <a:latin typeface="+mn-lt"/>
          <a:ea typeface="MS PGothic" panose="020B0600070205080204" pitchFamily="34" charset="-128"/>
        </a:defRPr>
      </a:lvl2pPr>
      <a:lvl3pPr marL="3760495" indent="-751565" algn="l" defTabSz="3007595" rtl="0" eaLnBrk="0" fontAlgn="base" hangingPunct="0">
        <a:spcBef>
          <a:spcPct val="20000"/>
        </a:spcBef>
        <a:spcAft>
          <a:spcPct val="0"/>
        </a:spcAft>
        <a:buChar char="•"/>
        <a:defRPr sz="7904">
          <a:solidFill>
            <a:schemeClr val="tx1"/>
          </a:solidFill>
          <a:latin typeface="+mn-lt"/>
          <a:ea typeface="MS PGothic" panose="020B0600070205080204" pitchFamily="34" charset="-128"/>
        </a:defRPr>
      </a:lvl3pPr>
      <a:lvl4pPr marL="5264959" indent="-751565" algn="l" defTabSz="3007595" rtl="0" eaLnBrk="0" fontAlgn="base" hangingPunct="0">
        <a:spcBef>
          <a:spcPct val="20000"/>
        </a:spcBef>
        <a:spcAft>
          <a:spcPct val="0"/>
        </a:spcAft>
        <a:buChar char="–"/>
        <a:defRPr sz="6559">
          <a:solidFill>
            <a:schemeClr val="tx1"/>
          </a:solidFill>
          <a:latin typeface="+mn-lt"/>
          <a:ea typeface="MS PGothic" panose="020B0600070205080204" pitchFamily="34" charset="-128"/>
        </a:defRPr>
      </a:lvl4pPr>
      <a:lvl5pPr marL="6769424" indent="-750230" algn="l" defTabSz="3007595" rtl="0" eaLnBrk="0" fontAlgn="base" hangingPunct="0">
        <a:spcBef>
          <a:spcPct val="20000"/>
        </a:spcBef>
        <a:spcAft>
          <a:spcPct val="0"/>
        </a:spcAft>
        <a:buChar char="»"/>
        <a:defRPr sz="6559">
          <a:solidFill>
            <a:schemeClr val="tx1"/>
          </a:solidFill>
          <a:latin typeface="+mn-lt"/>
          <a:ea typeface="MS PGothic" panose="020B0600070205080204" pitchFamily="34" charset="-128"/>
        </a:defRPr>
      </a:lvl5pPr>
      <a:lvl6pPr marL="7107092" indent="-751261" algn="l" defTabSz="3008559" rtl="0" fontAlgn="base">
        <a:spcBef>
          <a:spcPct val="20000"/>
        </a:spcBef>
        <a:spcAft>
          <a:spcPct val="0"/>
        </a:spcAft>
        <a:buChar char="»"/>
        <a:defRPr sz="6559">
          <a:solidFill>
            <a:schemeClr val="tx1"/>
          </a:solidFill>
          <a:latin typeface="+mn-lt"/>
          <a:ea typeface="ＭＳ Ｐゴシック" pitchFamily="-65" charset="-128"/>
        </a:defRPr>
      </a:lvl6pPr>
      <a:lvl7pPr marL="7444631" indent="-751261" algn="l" defTabSz="3008559" rtl="0" fontAlgn="base">
        <a:spcBef>
          <a:spcPct val="20000"/>
        </a:spcBef>
        <a:spcAft>
          <a:spcPct val="0"/>
        </a:spcAft>
        <a:buChar char="»"/>
        <a:defRPr sz="6559">
          <a:solidFill>
            <a:schemeClr val="tx1"/>
          </a:solidFill>
          <a:latin typeface="+mn-lt"/>
          <a:ea typeface="ＭＳ Ｐゴシック" pitchFamily="-65" charset="-128"/>
        </a:defRPr>
      </a:lvl7pPr>
      <a:lvl8pPr marL="7782171" indent="-751261" algn="l" defTabSz="3008559" rtl="0" fontAlgn="base">
        <a:spcBef>
          <a:spcPct val="20000"/>
        </a:spcBef>
        <a:spcAft>
          <a:spcPct val="0"/>
        </a:spcAft>
        <a:buChar char="»"/>
        <a:defRPr sz="6559">
          <a:solidFill>
            <a:schemeClr val="tx1"/>
          </a:solidFill>
          <a:latin typeface="+mn-lt"/>
          <a:ea typeface="ＭＳ Ｐゴシック" pitchFamily="-65" charset="-128"/>
        </a:defRPr>
      </a:lvl8pPr>
      <a:lvl9pPr marL="8119712" indent="-751261" algn="l" defTabSz="3008559" rtl="0" fontAlgn="base">
        <a:spcBef>
          <a:spcPct val="20000"/>
        </a:spcBef>
        <a:spcAft>
          <a:spcPct val="0"/>
        </a:spcAft>
        <a:buChar char="»"/>
        <a:defRPr sz="6559">
          <a:solidFill>
            <a:schemeClr val="tx1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337541" rtl="0" eaLnBrk="1" latinLnBrk="0" hangingPunct="1">
        <a:defRPr sz="1345" kern="1200">
          <a:solidFill>
            <a:schemeClr val="tx1"/>
          </a:solidFill>
          <a:latin typeface="+mn-lt"/>
          <a:ea typeface="+mn-ea"/>
          <a:cs typeface="+mn-cs"/>
        </a:defRPr>
      </a:lvl1pPr>
      <a:lvl2pPr marL="337541" algn="l" defTabSz="337541" rtl="0" eaLnBrk="1" latinLnBrk="0" hangingPunct="1">
        <a:defRPr sz="1345" kern="1200">
          <a:solidFill>
            <a:schemeClr val="tx1"/>
          </a:solidFill>
          <a:latin typeface="+mn-lt"/>
          <a:ea typeface="+mn-ea"/>
          <a:cs typeface="+mn-cs"/>
        </a:defRPr>
      </a:lvl2pPr>
      <a:lvl3pPr marL="675080" algn="l" defTabSz="337541" rtl="0" eaLnBrk="1" latinLnBrk="0" hangingPunct="1">
        <a:defRPr sz="1345" kern="1200">
          <a:solidFill>
            <a:schemeClr val="tx1"/>
          </a:solidFill>
          <a:latin typeface="+mn-lt"/>
          <a:ea typeface="+mn-ea"/>
          <a:cs typeface="+mn-cs"/>
        </a:defRPr>
      </a:lvl3pPr>
      <a:lvl4pPr marL="1012619" algn="l" defTabSz="337541" rtl="0" eaLnBrk="1" latinLnBrk="0" hangingPunct="1">
        <a:defRPr sz="1345" kern="1200">
          <a:solidFill>
            <a:schemeClr val="tx1"/>
          </a:solidFill>
          <a:latin typeface="+mn-lt"/>
          <a:ea typeface="+mn-ea"/>
          <a:cs typeface="+mn-cs"/>
        </a:defRPr>
      </a:lvl4pPr>
      <a:lvl5pPr marL="1350160" algn="l" defTabSz="337541" rtl="0" eaLnBrk="1" latinLnBrk="0" hangingPunct="1">
        <a:defRPr sz="1345" kern="1200">
          <a:solidFill>
            <a:schemeClr val="tx1"/>
          </a:solidFill>
          <a:latin typeface="+mn-lt"/>
          <a:ea typeface="+mn-ea"/>
          <a:cs typeface="+mn-cs"/>
        </a:defRPr>
      </a:lvl5pPr>
      <a:lvl6pPr marL="1687700" algn="l" defTabSz="337541" rtl="0" eaLnBrk="1" latinLnBrk="0" hangingPunct="1">
        <a:defRPr sz="1345" kern="1200">
          <a:solidFill>
            <a:schemeClr val="tx1"/>
          </a:solidFill>
          <a:latin typeface="+mn-lt"/>
          <a:ea typeface="+mn-ea"/>
          <a:cs typeface="+mn-cs"/>
        </a:defRPr>
      </a:lvl6pPr>
      <a:lvl7pPr marL="2025240" algn="l" defTabSz="337541" rtl="0" eaLnBrk="1" latinLnBrk="0" hangingPunct="1">
        <a:defRPr sz="1345" kern="1200">
          <a:solidFill>
            <a:schemeClr val="tx1"/>
          </a:solidFill>
          <a:latin typeface="+mn-lt"/>
          <a:ea typeface="+mn-ea"/>
          <a:cs typeface="+mn-cs"/>
        </a:defRPr>
      </a:lvl7pPr>
      <a:lvl8pPr marL="2362779" algn="l" defTabSz="337541" rtl="0" eaLnBrk="1" latinLnBrk="0" hangingPunct="1">
        <a:defRPr sz="1345" kern="1200">
          <a:solidFill>
            <a:schemeClr val="tx1"/>
          </a:solidFill>
          <a:latin typeface="+mn-lt"/>
          <a:ea typeface="+mn-ea"/>
          <a:cs typeface="+mn-cs"/>
        </a:defRPr>
      </a:lvl8pPr>
      <a:lvl9pPr marL="2700320" algn="l" defTabSz="337541" rtl="0" eaLnBrk="1" latinLnBrk="0" hangingPunct="1">
        <a:defRPr sz="134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7"/>
          <p:cNvSpPr txBox="1">
            <a:spLocks noChangeArrowheads="1"/>
          </p:cNvSpPr>
          <p:nvPr/>
        </p:nvSpPr>
        <p:spPr bwMode="auto">
          <a:xfrm>
            <a:off x="1067971" y="3373661"/>
            <a:ext cx="7826058" cy="14609851"/>
          </a:xfrm>
          <a:prstGeom prst="rect">
            <a:avLst/>
          </a:prstGeom>
          <a:noFill/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75096" tIns="337549" rIns="675096" bIns="675096"/>
          <a:lstStyle>
            <a:lvl1pPr eaLnBrk="0" hangingPunct="0">
              <a:tabLst>
                <a:tab pos="500063" algn="l"/>
              </a:tabLst>
              <a:defRPr sz="28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tabLst>
                <a:tab pos="500063" algn="l"/>
              </a:tabLst>
              <a:defRPr sz="28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tabLst>
                <a:tab pos="500063" algn="l"/>
              </a:tabLst>
              <a:defRPr sz="28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tabLst>
                <a:tab pos="500063" algn="l"/>
              </a:tabLst>
              <a:defRPr sz="28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tabLst>
                <a:tab pos="500063" algn="l"/>
              </a:tabLst>
              <a:defRPr sz="28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28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28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28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28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369185" indent="-369185" eaLnBrk="1" hangingPunct="1">
              <a:spcBef>
                <a:spcPts val="0"/>
              </a:spcBef>
              <a:spcAft>
                <a:spcPts val="505"/>
              </a:spcAft>
              <a:defRPr/>
            </a:pPr>
            <a:r>
              <a:rPr lang="pt-PT" altLang="pt-PT" sz="3784" b="1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Introdução</a:t>
            </a:r>
          </a:p>
          <a:p>
            <a:pPr eaLnBrk="1" hangingPunct="1">
              <a:lnSpc>
                <a:spcPts val="3364"/>
              </a:lnSpc>
              <a:spcBef>
                <a:spcPts val="0"/>
              </a:spcBef>
            </a:pPr>
            <a:endParaRPr lang="en-US" altLang="pt-PT" sz="2355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ts val="4000"/>
              </a:lnSpc>
              <a:spcBef>
                <a:spcPts val="0"/>
              </a:spcBef>
            </a:pPr>
            <a:r>
              <a:rPr lang="pt-PT" altLang="pt-PT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Os combustíveis fósseis são vitais para a satisfação das necessidades energéticas globais. Apesar desta dependência, as preocupações com as mudanças climáticas levaram a sociedade a procurar alternativas para reduzir as emissões de carbono.  Para esse fim, é necessário uma mudança de paradigma na produção de energia a partir de combustíveis fosseis para as energias renováveis.</a:t>
            </a:r>
          </a:p>
          <a:p>
            <a:pPr eaLnBrk="1" hangingPunct="1">
              <a:lnSpc>
                <a:spcPts val="4000"/>
              </a:lnSpc>
              <a:spcBef>
                <a:spcPts val="0"/>
              </a:spcBef>
            </a:pPr>
            <a:r>
              <a:rPr lang="pt-PT" altLang="pt-PT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O presente trabalho de investigação visa, precisamente, a utilização de energias renováveis (solar ou eólica) no processo de eletrólise alcalina da água tendo como objetivo a produção de gás de síntese, com recurso a biomassa liquefeita como fonte de carbono, para uma posterior produção de biocombustíveis sintéticos. </a:t>
            </a:r>
          </a:p>
          <a:p>
            <a:pPr eaLnBrk="1" hangingPunct="1">
              <a:lnSpc>
                <a:spcPts val="4000"/>
              </a:lnSpc>
              <a:spcBef>
                <a:spcPts val="0"/>
              </a:spcBef>
            </a:pPr>
            <a:r>
              <a:rPr lang="pt-PT" altLang="pt-PT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eaLnBrk="1" hangingPunct="1">
              <a:lnSpc>
                <a:spcPts val="4000"/>
              </a:lnSpc>
              <a:spcBef>
                <a:spcPts val="0"/>
              </a:spcBef>
            </a:pPr>
            <a:r>
              <a:rPr lang="pt-PT" altLang="pt-PT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4340" name="Text Box 11"/>
          <p:cNvSpPr txBox="1">
            <a:spLocks noChangeArrowheads="1"/>
          </p:cNvSpPr>
          <p:nvPr/>
        </p:nvSpPr>
        <p:spPr bwMode="auto">
          <a:xfrm>
            <a:off x="1067971" y="18279123"/>
            <a:ext cx="7826058" cy="15038959"/>
          </a:xfrm>
          <a:prstGeom prst="rect">
            <a:avLst/>
          </a:prstGeom>
          <a:noFill/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75096" tIns="337549" rIns="675096" bIns="675096"/>
          <a:lstStyle>
            <a:lvl1pPr eaLnBrk="0" hangingPunct="0">
              <a:tabLst>
                <a:tab pos="508000" algn="l"/>
              </a:tabLst>
              <a:defRPr sz="28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tabLst>
                <a:tab pos="508000" algn="l"/>
              </a:tabLst>
              <a:defRPr sz="28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tabLst>
                <a:tab pos="508000" algn="l"/>
              </a:tabLst>
              <a:defRPr sz="28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tabLst>
                <a:tab pos="508000" algn="l"/>
              </a:tabLst>
              <a:defRPr sz="28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tabLst>
                <a:tab pos="508000" algn="l"/>
              </a:tabLst>
              <a:defRPr sz="28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8000" algn="l"/>
              </a:tabLst>
              <a:defRPr sz="28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8000" algn="l"/>
              </a:tabLst>
              <a:defRPr sz="28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8000" algn="l"/>
              </a:tabLst>
              <a:defRPr sz="28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8000" algn="l"/>
              </a:tabLst>
              <a:defRPr sz="28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369185" indent="-369185" eaLnBrk="1" hangingPunct="1">
              <a:spcBef>
                <a:spcPts val="0"/>
              </a:spcBef>
              <a:spcAft>
                <a:spcPts val="505"/>
              </a:spcAft>
              <a:tabLst>
                <a:tab pos="420503" algn="l"/>
              </a:tabLst>
              <a:defRPr/>
            </a:pPr>
            <a:r>
              <a:rPr lang="en-US" altLang="pt-PT" sz="3784" b="1" dirty="0" err="1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Metodologia</a:t>
            </a:r>
            <a:r>
              <a:rPr lang="en-US" altLang="pt-PT" sz="4205" b="1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	</a:t>
            </a:r>
          </a:p>
          <a:p>
            <a:pPr eaLnBrk="1" hangingPunct="1">
              <a:lnSpc>
                <a:spcPts val="4000"/>
              </a:lnSpc>
              <a:spcBef>
                <a:spcPts val="0"/>
              </a:spcBef>
              <a:tabLst>
                <a:tab pos="500063" algn="l"/>
              </a:tabLst>
            </a:pPr>
            <a:endParaRPr lang="pt-PT" altLang="pt-PT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ts val="4000"/>
              </a:lnSpc>
              <a:spcBef>
                <a:spcPts val="0"/>
              </a:spcBef>
              <a:tabLst>
                <a:tab pos="500063" algn="l"/>
              </a:tabLst>
            </a:pPr>
            <a:r>
              <a:rPr lang="pt-PT" altLang="pt-PT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Os ensaios foram realizados num protótipo laboratorial com um conceito inovador que utiliza um eletrolisador com um design diferente dos convencionais. A diferença consiste no facto de não ser utilizada a tradicional membrana de separação de gases. A mistura gasosa obtida da eletrólise alcalina da água (hidrogénio e oxigénio) não é separada nos seus constituintes e vai, posteriormente, ser introduzida num reator de vidro com biomassa liquefeita no seu interior, a temperaturas entre os 150 e 300</a:t>
            </a:r>
            <a:r>
              <a:rPr lang="pt-PT" altLang="pt-PT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C. Esta mistura gasosa, ao entrar em contacto com a biomassa, reage através de uma oxidação, originando um gás de síntese, constituído essencialmente por monóxido de carbono, dióxido de carbono, hidrogénio e ainda, alguma quantidade de oxigénio que não reagiu.  </a:t>
            </a:r>
          </a:p>
          <a:p>
            <a:pPr eaLnBrk="1" hangingPunct="1">
              <a:lnSpc>
                <a:spcPts val="4000"/>
              </a:lnSpc>
              <a:spcBef>
                <a:spcPts val="0"/>
              </a:spcBef>
              <a:tabLst>
                <a:tab pos="500063" algn="l"/>
              </a:tabLst>
            </a:pPr>
            <a:r>
              <a:rPr lang="pt-PT" altLang="pt-PT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Realizaram-se ainda ensaios com um catalisador de zeólito Y acidificado, em diferentes quantidades, introduzido no reator, juntamente com a biomassa, gerando, para além do gás de síntese, </a:t>
            </a:r>
            <a:r>
              <a:rPr lang="pt-PT" altLang="pt-PT" dirty="0" err="1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biometano</a:t>
            </a:r>
            <a:r>
              <a:rPr lang="pt-PT" altLang="pt-PT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originado pela reação de </a:t>
            </a:r>
            <a:r>
              <a:rPr lang="pt-PT" altLang="pt-PT" dirty="0" err="1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Sabatier</a:t>
            </a:r>
            <a:r>
              <a:rPr lang="pt-PT" altLang="pt-PT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, com formação de vapor de água.</a:t>
            </a:r>
            <a:endParaRPr lang="en-US" altLang="pt-PT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4342" name="Text Box 12"/>
          <p:cNvSpPr txBox="1">
            <a:spLocks noChangeArrowheads="1"/>
          </p:cNvSpPr>
          <p:nvPr/>
        </p:nvSpPr>
        <p:spPr bwMode="auto">
          <a:xfrm>
            <a:off x="9713568" y="3373661"/>
            <a:ext cx="14762963" cy="17901866"/>
          </a:xfrm>
          <a:prstGeom prst="rect">
            <a:avLst/>
          </a:prstGeom>
          <a:noFill/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75096" tIns="337549" rIns="675096" bIns="675096"/>
          <a:lstStyle>
            <a:lvl1pPr eaLnBrk="0" hangingPunct="0">
              <a:tabLst>
                <a:tab pos="500063" algn="l"/>
              </a:tabLst>
              <a:defRPr sz="28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tabLst>
                <a:tab pos="500063" algn="l"/>
              </a:tabLst>
              <a:defRPr sz="28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tabLst>
                <a:tab pos="500063" algn="l"/>
              </a:tabLst>
              <a:defRPr sz="28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tabLst>
                <a:tab pos="500063" algn="l"/>
              </a:tabLst>
              <a:defRPr sz="28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tabLst>
                <a:tab pos="500063" algn="l"/>
              </a:tabLst>
              <a:defRPr sz="28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28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28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28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28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369185" indent="-369185" eaLnBrk="1" hangingPunct="1">
              <a:spcBef>
                <a:spcPts val="0"/>
              </a:spcBef>
              <a:spcAft>
                <a:spcPts val="505"/>
              </a:spcAft>
              <a:defRPr/>
            </a:pPr>
            <a:r>
              <a:rPr lang="en-US" altLang="pt-PT" sz="3784" b="1" dirty="0" err="1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Resultados</a:t>
            </a:r>
            <a:endParaRPr lang="en-US" altLang="pt-PT" sz="3784" b="1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ts val="3364"/>
              </a:lnSpc>
              <a:spcBef>
                <a:spcPts val="0"/>
              </a:spcBef>
            </a:pPr>
            <a:endParaRPr lang="en-US" altLang="pt-PT" sz="2355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ts val="4000"/>
              </a:lnSpc>
              <a:spcBef>
                <a:spcPts val="0"/>
              </a:spcBef>
            </a:pPr>
            <a:r>
              <a:rPr lang="pt-PT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Dos vários ensaios realizados os resultados que se destacam são os seguintes:</a:t>
            </a:r>
          </a:p>
          <a:p>
            <a:pPr marL="457200" indent="-457200" eaLnBrk="1" hangingPunct="1">
              <a:lnSpc>
                <a:spcPts val="4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t-PT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Sem recurso a catalisador de zeólito Y acidificado existe uma pequena diminuição da percentagem de oxigénio e o aparecimento de metano em valores residuais (2%);</a:t>
            </a:r>
          </a:p>
          <a:p>
            <a:pPr marL="457200" indent="-457200" eaLnBrk="1" hangingPunct="1">
              <a:lnSpc>
                <a:spcPts val="4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t-PT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Recorrendo a 2 g de catalisador e aumentando a temperatura já existe uma maior diminuição da percentagem de oxigénio e um aumento na percentagem de metano atingindo valores de 14%;</a:t>
            </a:r>
          </a:p>
          <a:p>
            <a:pPr marL="457200" indent="-457200" eaLnBrk="1" hangingPunct="1">
              <a:lnSpc>
                <a:spcPts val="4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t-PT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Aumentando para 4 g de catalisador a percentagem de metano chegou a valores próximos de 35% levando a uma diminuição ainda mais acentuada da percentagem de oxigénio. </a:t>
            </a:r>
          </a:p>
          <a:p>
            <a:pPr eaLnBrk="1" hangingPunct="1">
              <a:lnSpc>
                <a:spcPts val="4000"/>
              </a:lnSpc>
              <a:spcBef>
                <a:spcPts val="0"/>
              </a:spcBef>
            </a:pPr>
            <a:r>
              <a:rPr lang="pt-PT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Devido à extensão dos resultados obtidos e para uma melhor compreensão, são apresentadas na figura 2, as representações gráficas das percentagens de metano obtidas nos vários ensaios realizados. </a:t>
            </a:r>
          </a:p>
          <a:p>
            <a:pPr eaLnBrk="1" hangingPunct="1">
              <a:lnSpc>
                <a:spcPts val="3364"/>
              </a:lnSpc>
              <a:spcBef>
                <a:spcPts val="0"/>
              </a:spcBef>
            </a:pPr>
            <a:endParaRPr lang="pt-PT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ts val="3364"/>
              </a:lnSpc>
              <a:spcBef>
                <a:spcPts val="0"/>
              </a:spcBef>
            </a:pPr>
            <a:endParaRPr lang="pt-PT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ts val="3364"/>
              </a:lnSpc>
              <a:spcBef>
                <a:spcPts val="0"/>
              </a:spcBef>
            </a:pPr>
            <a:endParaRPr lang="pt-PT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ts val="3364"/>
              </a:lnSpc>
              <a:spcBef>
                <a:spcPts val="0"/>
              </a:spcBef>
            </a:pPr>
            <a:endParaRPr lang="pt-PT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ts val="3364"/>
              </a:lnSpc>
              <a:spcBef>
                <a:spcPts val="0"/>
              </a:spcBef>
            </a:pPr>
            <a:endParaRPr lang="pt-PT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ts val="3364"/>
              </a:lnSpc>
              <a:spcBef>
                <a:spcPts val="0"/>
              </a:spcBef>
            </a:pPr>
            <a:endParaRPr lang="pt-PT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ts val="3364"/>
              </a:lnSpc>
              <a:spcBef>
                <a:spcPts val="0"/>
              </a:spcBef>
            </a:pPr>
            <a:endParaRPr lang="pt-PT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ts val="3364"/>
              </a:lnSpc>
              <a:spcBef>
                <a:spcPts val="0"/>
              </a:spcBef>
            </a:pPr>
            <a:endParaRPr lang="pt-PT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ts val="3364"/>
              </a:lnSpc>
              <a:spcBef>
                <a:spcPts val="0"/>
              </a:spcBef>
            </a:pPr>
            <a:endParaRPr lang="pt-PT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ts val="3364"/>
              </a:lnSpc>
              <a:spcBef>
                <a:spcPts val="0"/>
              </a:spcBef>
            </a:pPr>
            <a:endParaRPr lang="pt-PT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ts val="3364"/>
              </a:lnSpc>
              <a:spcBef>
                <a:spcPts val="0"/>
              </a:spcBef>
            </a:pPr>
            <a:endParaRPr lang="pt-PT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ts val="3364"/>
              </a:lnSpc>
              <a:spcBef>
                <a:spcPts val="0"/>
              </a:spcBef>
            </a:pPr>
            <a:endParaRPr lang="pt-PT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ts val="3364"/>
              </a:lnSpc>
              <a:spcBef>
                <a:spcPts val="0"/>
              </a:spcBef>
            </a:pPr>
            <a:endParaRPr lang="pt-PT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ts val="3364"/>
              </a:lnSpc>
              <a:spcBef>
                <a:spcPts val="0"/>
              </a:spcBef>
            </a:pPr>
            <a:endParaRPr lang="pt-PT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ts val="4000"/>
              </a:lnSpc>
              <a:spcBef>
                <a:spcPts val="0"/>
              </a:spcBef>
            </a:pPr>
            <a:endParaRPr lang="pt-PT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ts val="3364"/>
              </a:lnSpc>
              <a:spcBef>
                <a:spcPts val="0"/>
              </a:spcBef>
            </a:pPr>
            <a:endParaRPr lang="pt-PT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ts val="3364"/>
              </a:lnSpc>
              <a:spcBef>
                <a:spcPts val="0"/>
              </a:spcBef>
            </a:pPr>
            <a:endParaRPr lang="pt-PT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ts val="3364"/>
              </a:lnSpc>
              <a:spcBef>
                <a:spcPts val="0"/>
              </a:spcBef>
            </a:pPr>
            <a:endParaRPr lang="pt-PT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ts val="3364"/>
              </a:lnSpc>
              <a:spcBef>
                <a:spcPts val="0"/>
              </a:spcBef>
            </a:pPr>
            <a:endParaRPr lang="pt-PT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ts val="3364"/>
              </a:lnSpc>
              <a:spcBef>
                <a:spcPts val="0"/>
              </a:spcBef>
            </a:pPr>
            <a:endParaRPr lang="pt-PT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ts val="3364"/>
              </a:lnSpc>
              <a:spcBef>
                <a:spcPts val="0"/>
              </a:spcBef>
            </a:pPr>
            <a:endParaRPr lang="pt-PT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ts val="4000"/>
              </a:lnSpc>
              <a:spcBef>
                <a:spcPts val="0"/>
              </a:spcBef>
            </a:pPr>
            <a:endParaRPr lang="pt-PT" altLang="pt-PT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ts val="3364"/>
              </a:lnSpc>
              <a:spcBef>
                <a:spcPts val="0"/>
              </a:spcBef>
            </a:pPr>
            <a:endParaRPr lang="pt-PT" altLang="pt-PT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ts val="3364"/>
              </a:lnSpc>
              <a:spcBef>
                <a:spcPts val="0"/>
              </a:spcBef>
            </a:pPr>
            <a:endParaRPr lang="pt-PT" altLang="pt-PT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ts val="3364"/>
              </a:lnSpc>
              <a:spcBef>
                <a:spcPts val="0"/>
              </a:spcBef>
            </a:pPr>
            <a:endParaRPr lang="pt-PT" altLang="pt-PT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ts val="3364"/>
              </a:lnSpc>
              <a:spcBef>
                <a:spcPts val="0"/>
              </a:spcBef>
            </a:pPr>
            <a:endParaRPr lang="pt-PT" altLang="pt-PT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ts val="3364"/>
              </a:lnSpc>
              <a:spcBef>
                <a:spcPts val="0"/>
              </a:spcBef>
            </a:pPr>
            <a:endParaRPr lang="pt-PT" altLang="pt-PT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ts val="4000"/>
              </a:lnSpc>
              <a:spcBef>
                <a:spcPts val="0"/>
              </a:spcBef>
            </a:pPr>
            <a:endParaRPr lang="pt-PT" altLang="pt-PT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ts val="4000"/>
              </a:lnSpc>
              <a:spcBef>
                <a:spcPts val="0"/>
              </a:spcBef>
            </a:pPr>
            <a:r>
              <a:rPr lang="pt-PT" altLang="pt-PT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Os estudos realizados demonstram que as melhores condições encontradas, até ao momento, para maximizar a produção de metano são recorrendo a 4 g de catalisador de zeólito Y acidificado e à temperatura de 300</a:t>
            </a:r>
            <a:r>
              <a:rPr lang="pt-PT" altLang="pt-PT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C. </a:t>
            </a:r>
          </a:p>
          <a:p>
            <a:pPr eaLnBrk="1" hangingPunct="1">
              <a:lnSpc>
                <a:spcPts val="4000"/>
              </a:lnSpc>
              <a:spcBef>
                <a:spcPts val="0"/>
              </a:spcBef>
            </a:pPr>
            <a:r>
              <a:rPr lang="pt-PT" altLang="pt-PT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Estudos atuais contemplam o aumento da quantidade de catalisador, bem como outros catalisadores heterogéneos que possam ser mais ativos e estudar o eventual aumento de pressão e temperatura. </a:t>
            </a:r>
            <a:endParaRPr lang="pt-PT" altLang="pt-PT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ts val="4000"/>
              </a:lnSpc>
              <a:spcBef>
                <a:spcPts val="0"/>
              </a:spcBef>
            </a:pPr>
            <a:r>
              <a:rPr lang="pt-PT" dirty="0">
                <a:latin typeface="Calibri" panose="020F0502020204030204" pitchFamily="34" charset="0"/>
                <a:cs typeface="Calibri" panose="020F0502020204030204" pitchFamily="34" charset="0"/>
              </a:rPr>
              <a:t>A energia tornou-se um fator crucial para a humanidade continuar o crescimento económico e manter o alto padrão de vida, especialmente após a revolução industrial. Atualmente, a procura por alternativas aos combustíveis fósseis é uma constante e cada vez mais investigação tem vindo a ser desenvolvida nesse âmbito. Apesar da emergência de diversas fontes de energia renováveis que, hoje em dia, se encontram incorporados no </a:t>
            </a:r>
            <a:r>
              <a:rPr lang="pt-PT" i="1" dirty="0" err="1">
                <a:latin typeface="Calibri" panose="020F0502020204030204" pitchFamily="34" charset="0"/>
                <a:cs typeface="Calibri" panose="020F0502020204030204" pitchFamily="34" charset="0"/>
              </a:rPr>
              <a:t>mix</a:t>
            </a:r>
            <a:r>
              <a:rPr lang="pt-PT" dirty="0">
                <a:latin typeface="Calibri" panose="020F0502020204030204" pitchFamily="34" charset="0"/>
                <a:cs typeface="Calibri" panose="020F0502020204030204" pitchFamily="34" charset="0"/>
              </a:rPr>
              <a:t> energético de vários países, verifica-se que a maior parte dos consumos de energia continuam a estar baseados em fontes de energia fóssil. Nestas condições além </a:t>
            </a:r>
            <a:r>
              <a:rPr lang="pt-PT">
                <a:latin typeface="Calibri" panose="020F0502020204030204" pitchFamily="34" charset="0"/>
                <a:cs typeface="Calibri" panose="020F0502020204030204" pitchFamily="34" charset="0"/>
              </a:rPr>
              <a:t>de ser necessário </a:t>
            </a:r>
            <a:r>
              <a:rPr lang="pt-PT" dirty="0">
                <a:latin typeface="Calibri" panose="020F0502020204030204" pitchFamily="34" charset="0"/>
                <a:cs typeface="Calibri" panose="020F0502020204030204" pitchFamily="34" charset="0"/>
              </a:rPr>
              <a:t>promover a crescente utilização e diversificação de fontes de energia renováveis, é fundamental promover a utilização eficiente da energia, o que passa por evitar desperdícios, em particular os que ocorrem nas redes elétricas atuais. Os testes realizados, até agora, mostraram o alto potencial deste processo eletroquímico uma vez que o eletrolisador pode utilizar eletricidade de origem renovável ou eletricidade quando é excedentária na rede, nas horas de vazio e, assim converter eletricidade em combustíveis sintéticos renováveis.</a:t>
            </a:r>
            <a:endParaRPr lang="pt-PT" altLang="pt-PT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ts val="3364"/>
              </a:lnSpc>
              <a:spcBef>
                <a:spcPts val="0"/>
              </a:spcBef>
            </a:pPr>
            <a:endParaRPr lang="pt-PT" altLang="pt-PT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ts val="3364"/>
              </a:lnSpc>
              <a:spcBef>
                <a:spcPts val="0"/>
              </a:spcBef>
            </a:pPr>
            <a:endParaRPr lang="pt-PT" altLang="pt-PT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ts val="3364"/>
              </a:lnSpc>
              <a:spcBef>
                <a:spcPts val="0"/>
              </a:spcBef>
            </a:pPr>
            <a:endParaRPr lang="pt-PT" altLang="pt-PT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ts val="3364"/>
              </a:lnSpc>
              <a:spcBef>
                <a:spcPts val="0"/>
              </a:spcBef>
            </a:pPr>
            <a:endParaRPr lang="pt-PT" altLang="pt-PT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ts val="3364"/>
              </a:lnSpc>
              <a:spcBef>
                <a:spcPts val="0"/>
              </a:spcBef>
            </a:pPr>
            <a:endParaRPr lang="pt-PT" altLang="pt-PT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ts val="3364"/>
              </a:lnSpc>
              <a:spcBef>
                <a:spcPts val="0"/>
              </a:spcBef>
            </a:pPr>
            <a:endParaRPr lang="pt-PT" altLang="pt-PT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972679" y="1498573"/>
            <a:ext cx="23408560" cy="1671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202529" tIns="202529" rIns="202529" bIns="202529" anchor="ctr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ts val="6000"/>
              </a:lnSpc>
              <a:spcBef>
                <a:spcPts val="0"/>
              </a:spcBef>
              <a:spcAft>
                <a:spcPts val="0"/>
              </a:spcAft>
            </a:pPr>
            <a:r>
              <a:rPr lang="pt-PT" altLang="pt-PT" sz="4500" b="1" dirty="0">
                <a:latin typeface="Calibri" panose="020F0502020204030204" pitchFamily="34" charset="0"/>
                <a:cs typeface="Arial" panose="020B0604020202020204" pitchFamily="34" charset="0"/>
              </a:rPr>
              <a:t>Ana Luísa Moura Dias Gonçalves </a:t>
            </a:r>
          </a:p>
          <a:p>
            <a:pPr algn="ctr" eaLnBrk="1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</a:pPr>
            <a:r>
              <a:rPr lang="pt-PT" altLang="pt-PT" sz="3200" b="1" dirty="0">
                <a:latin typeface="Calibri" panose="020F0502020204030204" pitchFamily="34" charset="0"/>
                <a:cs typeface="Arial" panose="020B0604020202020204" pitchFamily="34" charset="0"/>
              </a:rPr>
              <a:t>Mestrado em “Engenharia Química e Biológica</a:t>
            </a:r>
            <a:r>
              <a:rPr lang="en-US" altLang="pt-PT" sz="3200" b="1" dirty="0">
                <a:latin typeface="Calibri" panose="020F0502020204030204" pitchFamily="34" charset="0"/>
                <a:cs typeface="Arial" panose="020B0604020202020204" pitchFamily="34" charset="0"/>
              </a:rPr>
              <a:t>”</a:t>
            </a:r>
          </a:p>
        </p:txBody>
      </p:sp>
      <p:sp>
        <p:nvSpPr>
          <p:cNvPr id="3" name="Rectangle 180"/>
          <p:cNvSpPr>
            <a:spLocks noChangeArrowheads="1"/>
          </p:cNvSpPr>
          <p:nvPr/>
        </p:nvSpPr>
        <p:spPr bwMode="auto">
          <a:xfrm>
            <a:off x="1067970" y="-27328"/>
            <a:ext cx="23408560" cy="1863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509" tIns="33755" rIns="67509" bIns="33755" anchor="ctr">
            <a:spAutoFit/>
          </a:bodyPr>
          <a:lstStyle/>
          <a:p>
            <a:pPr algn="ctr">
              <a:lnSpc>
                <a:spcPts val="7000"/>
              </a:lnSpc>
              <a:defRPr/>
            </a:pPr>
            <a:r>
              <a:rPr lang="en-US" sz="6000" b="1" dirty="0" err="1">
                <a:ln>
                  <a:solidFill>
                    <a:schemeClr val="bg1"/>
                  </a:solidFill>
                </a:ln>
                <a:latin typeface="Calibri" panose="020F0502020204030204" pitchFamily="34" charset="0"/>
                <a:ea typeface="ＭＳ Ｐゴシック" charset="0"/>
                <a:cs typeface="Arial" panose="020B0604020202020204" pitchFamily="34" charset="0"/>
              </a:rPr>
              <a:t>Utilização</a:t>
            </a:r>
            <a:r>
              <a:rPr lang="en-US" sz="6000" b="1" dirty="0">
                <a:ln>
                  <a:solidFill>
                    <a:schemeClr val="bg1"/>
                  </a:solidFill>
                </a:ln>
                <a:latin typeface="Calibri" panose="020F0502020204030204" pitchFamily="34" charset="0"/>
                <a:ea typeface="ＭＳ Ｐゴシック" charset="0"/>
                <a:cs typeface="Arial" panose="020B0604020202020204" pitchFamily="34" charset="0"/>
              </a:rPr>
              <a:t> de </a:t>
            </a:r>
            <a:r>
              <a:rPr lang="en-US" sz="6000" b="1" dirty="0" err="1">
                <a:ln>
                  <a:solidFill>
                    <a:schemeClr val="bg1"/>
                  </a:solidFill>
                </a:ln>
                <a:latin typeface="Calibri" panose="020F0502020204030204" pitchFamily="34" charset="0"/>
                <a:ea typeface="ＭＳ Ｐゴシック" charset="0"/>
                <a:cs typeface="Arial" panose="020B0604020202020204" pitchFamily="34" charset="0"/>
              </a:rPr>
              <a:t>biomassa</a:t>
            </a:r>
            <a:r>
              <a:rPr lang="en-US" sz="6000" b="1" dirty="0">
                <a:ln>
                  <a:solidFill>
                    <a:schemeClr val="bg1"/>
                  </a:solidFill>
                </a:ln>
                <a:latin typeface="Calibri" panose="020F0502020204030204" pitchFamily="34" charset="0"/>
                <a:ea typeface="ＭＳ Ｐゴシック" charset="0"/>
                <a:cs typeface="Arial" panose="020B0604020202020204" pitchFamily="34" charset="0"/>
              </a:rPr>
              <a:t> </a:t>
            </a:r>
            <a:r>
              <a:rPr lang="en-US" sz="6000" b="1" dirty="0" err="1">
                <a:ln>
                  <a:solidFill>
                    <a:schemeClr val="bg1"/>
                  </a:solidFill>
                </a:ln>
                <a:latin typeface="Calibri" panose="020F0502020204030204" pitchFamily="34" charset="0"/>
                <a:ea typeface="ＭＳ Ｐゴシック" charset="0"/>
                <a:cs typeface="Arial" panose="020B0604020202020204" pitchFamily="34" charset="0"/>
              </a:rPr>
              <a:t>liquefeita</a:t>
            </a:r>
            <a:r>
              <a:rPr lang="en-US" sz="6000" b="1" dirty="0">
                <a:ln>
                  <a:solidFill>
                    <a:schemeClr val="bg1"/>
                  </a:solidFill>
                </a:ln>
                <a:latin typeface="Calibri" panose="020F0502020204030204" pitchFamily="34" charset="0"/>
                <a:ea typeface="ＭＳ Ｐゴシック" charset="0"/>
                <a:cs typeface="Arial" panose="020B0604020202020204" pitchFamily="34" charset="0"/>
              </a:rPr>
              <a:t> </a:t>
            </a:r>
            <a:r>
              <a:rPr lang="en-US" sz="6000" b="1" dirty="0" err="1">
                <a:ln>
                  <a:solidFill>
                    <a:schemeClr val="bg1"/>
                  </a:solidFill>
                </a:ln>
                <a:latin typeface="Calibri" panose="020F0502020204030204" pitchFamily="34" charset="0"/>
                <a:ea typeface="ＭＳ Ｐゴシック" charset="0"/>
                <a:cs typeface="Arial" panose="020B0604020202020204" pitchFamily="34" charset="0"/>
              </a:rPr>
              <a:t>na</a:t>
            </a:r>
            <a:r>
              <a:rPr lang="en-US" sz="6000" b="1" dirty="0">
                <a:ln>
                  <a:solidFill>
                    <a:schemeClr val="bg1"/>
                  </a:solidFill>
                </a:ln>
                <a:latin typeface="Calibri" panose="020F0502020204030204" pitchFamily="34" charset="0"/>
                <a:ea typeface="ＭＳ Ｐゴシック" charset="0"/>
                <a:cs typeface="Arial" panose="020B0604020202020204" pitchFamily="34" charset="0"/>
              </a:rPr>
              <a:t> </a:t>
            </a:r>
            <a:r>
              <a:rPr lang="en-US" sz="6000" b="1" dirty="0" err="1">
                <a:ln>
                  <a:solidFill>
                    <a:schemeClr val="bg1"/>
                  </a:solidFill>
                </a:ln>
                <a:latin typeface="Calibri" panose="020F0502020204030204" pitchFamily="34" charset="0"/>
                <a:ea typeface="ＭＳ Ｐゴシック" charset="0"/>
                <a:cs typeface="Arial" panose="020B0604020202020204" pitchFamily="34" charset="0"/>
              </a:rPr>
              <a:t>produção</a:t>
            </a:r>
            <a:r>
              <a:rPr lang="en-US" sz="6000" b="1" dirty="0">
                <a:ln>
                  <a:solidFill>
                    <a:schemeClr val="bg1"/>
                  </a:solidFill>
                </a:ln>
                <a:latin typeface="Calibri" panose="020F0502020204030204" pitchFamily="34" charset="0"/>
                <a:ea typeface="ＭＳ Ｐゴシック" charset="0"/>
                <a:cs typeface="Arial" panose="020B0604020202020204" pitchFamily="34" charset="0"/>
              </a:rPr>
              <a:t> </a:t>
            </a:r>
            <a:r>
              <a:rPr lang="en-US" sz="6000" b="1" dirty="0" err="1">
                <a:ln>
                  <a:solidFill>
                    <a:schemeClr val="bg1"/>
                  </a:solidFill>
                </a:ln>
                <a:latin typeface="Calibri" panose="020F0502020204030204" pitchFamily="34" charset="0"/>
                <a:ea typeface="ＭＳ Ｐゴシック" charset="0"/>
                <a:cs typeface="Arial" panose="020B0604020202020204" pitchFamily="34" charset="0"/>
              </a:rPr>
              <a:t>eletrolítica</a:t>
            </a:r>
            <a:r>
              <a:rPr lang="en-US" sz="6000" b="1" dirty="0">
                <a:ln>
                  <a:solidFill>
                    <a:schemeClr val="bg1"/>
                  </a:solidFill>
                </a:ln>
                <a:latin typeface="Calibri" panose="020F0502020204030204" pitchFamily="34" charset="0"/>
                <a:ea typeface="ＭＳ Ｐゴシック" charset="0"/>
                <a:cs typeface="Arial" panose="020B0604020202020204" pitchFamily="34" charset="0"/>
              </a:rPr>
              <a:t> de </a:t>
            </a:r>
            <a:r>
              <a:rPr lang="en-US" sz="6000" b="1" dirty="0" err="1">
                <a:ln>
                  <a:solidFill>
                    <a:schemeClr val="bg1"/>
                  </a:solidFill>
                </a:ln>
                <a:latin typeface="Calibri" panose="020F0502020204030204" pitchFamily="34" charset="0"/>
                <a:ea typeface="ＭＳ Ｐゴシック" charset="0"/>
                <a:cs typeface="Arial" panose="020B0604020202020204" pitchFamily="34" charset="0"/>
              </a:rPr>
              <a:t>gás</a:t>
            </a:r>
            <a:r>
              <a:rPr lang="en-US" sz="6000" b="1" dirty="0">
                <a:ln>
                  <a:solidFill>
                    <a:schemeClr val="bg1"/>
                  </a:solidFill>
                </a:ln>
                <a:latin typeface="Calibri" panose="020F0502020204030204" pitchFamily="34" charset="0"/>
                <a:ea typeface="ＭＳ Ｐゴシック" charset="0"/>
                <a:cs typeface="Arial" panose="020B0604020202020204" pitchFamily="34" charset="0"/>
              </a:rPr>
              <a:t> de </a:t>
            </a:r>
            <a:r>
              <a:rPr lang="en-US" sz="6000" b="1" dirty="0" err="1">
                <a:ln>
                  <a:solidFill>
                    <a:schemeClr val="bg1"/>
                  </a:solidFill>
                </a:ln>
                <a:latin typeface="Calibri" panose="020F0502020204030204" pitchFamily="34" charset="0"/>
                <a:ea typeface="ＭＳ Ｐゴシック" charset="0"/>
                <a:cs typeface="Arial" panose="020B0604020202020204" pitchFamily="34" charset="0"/>
              </a:rPr>
              <a:t>síntese</a:t>
            </a:r>
            <a:endParaRPr lang="en-US" sz="6000" b="1" dirty="0">
              <a:ln>
                <a:solidFill>
                  <a:schemeClr val="bg1"/>
                </a:solidFill>
              </a:ln>
              <a:latin typeface="Calibri" panose="020F0502020204030204" pitchFamily="34" charset="0"/>
              <a:ea typeface="ＭＳ Ｐゴシック" charset="0"/>
              <a:cs typeface="Arial" panose="020B0604020202020204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9713568" y="21571139"/>
            <a:ext cx="14762963" cy="11746943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75091" tIns="339059" rIns="675091" bIns="675091" rtlCol="0" anchor="t"/>
          <a:lstStyle/>
          <a:p>
            <a:pPr marL="369185" indent="-369185">
              <a:spcBef>
                <a:spcPts val="0"/>
              </a:spcBef>
              <a:spcAft>
                <a:spcPts val="505"/>
              </a:spcAft>
              <a:tabLst>
                <a:tab pos="420503" algn="l"/>
              </a:tabLst>
              <a:defRPr/>
            </a:pPr>
            <a:r>
              <a:rPr lang="en-US" sz="3784" b="1" dirty="0" err="1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Conclusões</a:t>
            </a:r>
            <a:endParaRPr lang="en-US" sz="3784" b="1" dirty="0">
              <a:solidFill>
                <a:srgbClr val="000000"/>
              </a:solidFill>
              <a:latin typeface="Calibri" panose="020F050202020403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32" name="Rectangle 20"/>
          <p:cNvSpPr>
            <a:spLocks noChangeArrowheads="1"/>
          </p:cNvSpPr>
          <p:nvPr/>
        </p:nvSpPr>
        <p:spPr bwMode="auto">
          <a:xfrm>
            <a:off x="1148864" y="17104941"/>
            <a:ext cx="7772854" cy="439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ts val="2859"/>
              </a:lnSpc>
            </a:pPr>
            <a:r>
              <a:rPr lang="en-GB" altLang="pt-PT" sz="2000" b="1" dirty="0" err="1">
                <a:latin typeface="Calibri" panose="020F0502020204030204" pitchFamily="34" charset="0"/>
                <a:cs typeface="Arial" panose="020B0604020202020204" pitchFamily="34" charset="0"/>
              </a:rPr>
              <a:t>Figura</a:t>
            </a:r>
            <a:r>
              <a:rPr lang="en-GB" altLang="pt-PT" sz="2000" b="1" dirty="0">
                <a:latin typeface="Calibri" panose="020F0502020204030204" pitchFamily="34" charset="0"/>
                <a:cs typeface="Arial" panose="020B0604020202020204" pitchFamily="34" charset="0"/>
              </a:rPr>
              <a:t> 1 </a:t>
            </a:r>
            <a:r>
              <a:rPr lang="en-GB" altLang="pt-PT" sz="2000" dirty="0" err="1">
                <a:latin typeface="Calibri" panose="020F0502020204030204" pitchFamily="34" charset="0"/>
                <a:cs typeface="Arial" panose="020B0604020202020204" pitchFamily="34" charset="0"/>
              </a:rPr>
              <a:t>Representação</a:t>
            </a:r>
            <a:r>
              <a:rPr lang="en-GB" altLang="pt-PT" sz="2000" dirty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altLang="pt-PT" sz="2000" dirty="0" err="1">
                <a:latin typeface="Calibri" panose="020F0502020204030204" pitchFamily="34" charset="0"/>
                <a:cs typeface="Arial" panose="020B0604020202020204" pitchFamily="34" charset="0"/>
              </a:rPr>
              <a:t>esquemática</a:t>
            </a:r>
            <a:r>
              <a:rPr lang="en-GB" altLang="pt-PT" sz="2000" dirty="0">
                <a:latin typeface="Calibri" panose="020F0502020204030204" pitchFamily="34" charset="0"/>
                <a:cs typeface="Arial" panose="020B0604020202020204" pitchFamily="34" charset="0"/>
              </a:rPr>
              <a:t> do </a:t>
            </a:r>
            <a:r>
              <a:rPr lang="en-GB" altLang="pt-PT" sz="2000" dirty="0" err="1">
                <a:latin typeface="Calibri" panose="020F0502020204030204" pitchFamily="34" charset="0"/>
                <a:cs typeface="Arial" panose="020B0604020202020204" pitchFamily="34" charset="0"/>
              </a:rPr>
              <a:t>processo</a:t>
            </a:r>
            <a:r>
              <a:rPr lang="en-GB" altLang="pt-PT" sz="2000" dirty="0">
                <a:latin typeface="Calibri" panose="020F050202020403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35" name="Rectangle 20"/>
          <p:cNvSpPr>
            <a:spLocks noChangeArrowheads="1"/>
          </p:cNvSpPr>
          <p:nvPr/>
        </p:nvSpPr>
        <p:spPr bwMode="auto">
          <a:xfrm>
            <a:off x="10379557" y="18982655"/>
            <a:ext cx="13430984" cy="920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ts val="3400"/>
              </a:lnSpc>
            </a:pPr>
            <a:r>
              <a:rPr lang="en-GB" altLang="pt-PT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Figura</a:t>
            </a:r>
            <a:r>
              <a:rPr lang="en-GB" altLang="pt-PT" sz="2000" b="1" dirty="0">
                <a:latin typeface="Calibri" panose="020F0502020204030204" pitchFamily="34" charset="0"/>
                <a:cs typeface="Calibri" panose="020F0502020204030204" pitchFamily="34" charset="0"/>
              </a:rPr>
              <a:t> 2 </a:t>
            </a:r>
            <a:r>
              <a:rPr lang="pt-PT" sz="2000" dirty="0">
                <a:latin typeface="Calibri" panose="020F0502020204030204" pitchFamily="34" charset="0"/>
                <a:cs typeface="Calibri" panose="020F0502020204030204" pitchFamily="34" charset="0"/>
              </a:rPr>
              <a:t>Comportamento  da percentagem de metano no gás produzido ao longo do tempo, para as diferentes quantidades de catalisador e temperaturas</a:t>
            </a:r>
            <a:r>
              <a:rPr lang="pt-PT" sz="2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.</a:t>
            </a:r>
            <a:endParaRPr lang="en-GB" altLang="pt-P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" name="Imagem 13">
            <a:extLst>
              <a:ext uri="{FF2B5EF4-FFF2-40B4-BE49-F238E27FC236}">
                <a16:creationId xmlns:a16="http://schemas.microsoft.com/office/drawing/2014/main" id="{E4693220-8BFF-4330-9069-44ADF92715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0486" y="33856805"/>
            <a:ext cx="4165859" cy="1672211"/>
          </a:xfrm>
          <a:prstGeom prst="rect">
            <a:avLst/>
          </a:prstGeom>
        </p:spPr>
      </p:pic>
      <p:pic>
        <p:nvPicPr>
          <p:cNvPr id="15" name="Imagem 14">
            <a:extLst>
              <a:ext uri="{FF2B5EF4-FFF2-40B4-BE49-F238E27FC236}">
                <a16:creationId xmlns:a16="http://schemas.microsoft.com/office/drawing/2014/main" id="{23136984-A0A8-47CA-8DBA-F8D1C74E48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896689" y="34117027"/>
            <a:ext cx="3579841" cy="1135354"/>
          </a:xfrm>
          <a:prstGeom prst="rect">
            <a:avLst/>
          </a:prstGeom>
        </p:spPr>
      </p:pic>
      <p:pic>
        <p:nvPicPr>
          <p:cNvPr id="16" name="Imagem 15">
            <a:extLst>
              <a:ext uri="{FF2B5EF4-FFF2-40B4-BE49-F238E27FC236}">
                <a16:creationId xmlns:a16="http://schemas.microsoft.com/office/drawing/2014/main" id="{9CD77AA8-9E57-48E8-8E5B-FD9A3D28AD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90466" y="34418728"/>
            <a:ext cx="3913029" cy="676488"/>
          </a:xfrm>
          <a:prstGeom prst="rect">
            <a:avLst/>
          </a:prstGeom>
        </p:spPr>
      </p:pic>
      <p:pic>
        <p:nvPicPr>
          <p:cNvPr id="17" name="Imagem 16">
            <a:extLst>
              <a:ext uri="{FF2B5EF4-FFF2-40B4-BE49-F238E27FC236}">
                <a16:creationId xmlns:a16="http://schemas.microsoft.com/office/drawing/2014/main" id="{57E0CC30-F2EC-4533-9975-506E27FCF9A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6370" y="33764196"/>
            <a:ext cx="1787105" cy="1951060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699D35B3-762C-4700-8694-E431A4EFA76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1293" t="16673" r="9521" b="15048"/>
          <a:stretch/>
        </p:blipFill>
        <p:spPr>
          <a:xfrm>
            <a:off x="966370" y="883878"/>
            <a:ext cx="3205580" cy="1951060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E3A4051C-BBBB-430A-B162-296953EB32F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01619" y="14587731"/>
            <a:ext cx="7772854" cy="2474765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F9A2462D-BFA4-4DE2-8A1A-00680357D9F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379557" y="11495584"/>
            <a:ext cx="13430984" cy="754782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Default Design 3">
    <a:dk1>
      <a:srgbClr val="000000"/>
    </a:dk1>
    <a:lt1>
      <a:srgbClr val="FFFFFF"/>
    </a:lt1>
    <a:dk2>
      <a:srgbClr val="000000"/>
    </a:dk2>
    <a:lt2>
      <a:srgbClr val="333333"/>
    </a:lt2>
    <a:accent1>
      <a:srgbClr val="DDDDDD"/>
    </a:accent1>
    <a:accent2>
      <a:srgbClr val="808080"/>
    </a:accent2>
    <a:accent3>
      <a:srgbClr val="FFFFFF"/>
    </a:accent3>
    <a:accent4>
      <a:srgbClr val="000000"/>
    </a:accent4>
    <a:accent5>
      <a:srgbClr val="EBEBEB"/>
    </a:accent5>
    <a:accent6>
      <a:srgbClr val="737373"/>
    </a:accent6>
    <a:hlink>
      <a:srgbClr val="4D4D4D"/>
    </a:hlink>
    <a:folHlink>
      <a:srgbClr val="EAEAEA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7690</TotalTime>
  <Words>563</Words>
  <Application>Microsoft Office PowerPoint</Application>
  <PresentationFormat>Personalizados</PresentationFormat>
  <Paragraphs>59</Paragraphs>
  <Slides>1</Slides>
  <Notes>1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9" baseType="lpstr">
      <vt:lpstr>MS PGothic</vt:lpstr>
      <vt:lpstr>MS PGothic</vt:lpstr>
      <vt:lpstr>Arial</vt:lpstr>
      <vt:lpstr>Calibri</vt:lpstr>
      <vt:lpstr>Helvetica</vt:lpstr>
      <vt:lpstr>Symbol</vt:lpstr>
      <vt:lpstr>Times New Roman</vt:lpstr>
      <vt:lpstr>Default Design</vt:lpstr>
      <vt:lpstr>Apresentação do PowerPoint</vt:lpstr>
    </vt:vector>
  </TitlesOfParts>
  <Manager/>
  <Company/>
  <LinksUpToDate>false</LinksUpToDate>
  <SharedDoc>false</SharedDoc>
  <HyperlinkBase>http://colinpurrington.com/tips/academic/posterdesign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Poster template</dc:title>
  <dc:subject>conference poster</dc:subject>
  <dc:creator>Colin Purrington</dc:creator>
  <cp:keywords>poster, conference, session, meeting, symposium, research, presentation</cp:keywords>
  <dc:description>This template is free for you to use to create your poster.  Do not host this file on your own server, even in adapted form. If you need to post a template, please steal somebody else's or just make your own (it's easy).  Thanks!</dc:description>
  <cp:lastModifiedBy>Ana Gonçalves</cp:lastModifiedBy>
  <cp:revision>655</cp:revision>
  <cp:lastPrinted>2017-05-23T11:55:08Z</cp:lastPrinted>
  <dcterms:created xsi:type="dcterms:W3CDTF">2012-06-12T14:08:55Z</dcterms:created>
  <dcterms:modified xsi:type="dcterms:W3CDTF">2018-07-13T18:36:59Z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wner">
    <vt:lpwstr>Colin Purrington</vt:lpwstr>
  </property>
</Properties>
</file>